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8"/>
  </p:notesMasterIdLst>
  <p:sldIdLst>
    <p:sldId id="426" r:id="rId2"/>
    <p:sldId id="433" r:id="rId3"/>
    <p:sldId id="470" r:id="rId4"/>
    <p:sldId id="471" r:id="rId5"/>
    <p:sldId id="472" r:id="rId6"/>
    <p:sldId id="473" r:id="rId7"/>
    <p:sldId id="437" r:id="rId8"/>
    <p:sldId id="466" r:id="rId9"/>
    <p:sldId id="474" r:id="rId10"/>
    <p:sldId id="434" r:id="rId11"/>
    <p:sldId id="430" r:id="rId12"/>
    <p:sldId id="467" r:id="rId13"/>
    <p:sldId id="468" r:id="rId14"/>
    <p:sldId id="469" r:id="rId15"/>
    <p:sldId id="431" r:id="rId16"/>
    <p:sldId id="475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0" autoAdjust="0"/>
    <p:restoredTop sz="92819" autoAdjust="0"/>
  </p:normalViewPr>
  <p:slideViewPr>
    <p:cSldViewPr>
      <p:cViewPr>
        <p:scale>
          <a:sx n="95" d="100"/>
          <a:sy n="95" d="100"/>
        </p:scale>
        <p:origin x="-1520" y="-80"/>
      </p:cViewPr>
      <p:guideLst>
        <p:guide orient="horz" pos="13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2336 184 832,'0'-37'3171,"0"37"-993,0 0-288,0 0-192,-41 0-289,41 0 32,0 0-608,0 0 128,0 0-32,0 0-224,0 0-1,0 0-191,0 0-321,0 0 0,0 0-32,0 0-32,0 0 193,0 0-65,0 0 32,0 0 33,0 0 63,0 0 64,0 0 1,0 0-129,0 0-96,0 0 1,0 0-1,0 0-64,0 0-32,0 0 0,0 0-32,0 0 32,0 0 33,0 0 31,0 0-32,0 0 0,0 0 0,0 0-32,0 0 0,0-37-32,0 37-31,-36 0-1,36 0 0,-35-37-32,35 37-32,-35 0 64,35 0-64,-36 0 0,1 0 32,35-37-32,-36 37 32,-6 0 0,42 0-32,-35 0 32,35 0-32,-35 0 32,35 0 0,0 0-32,0 0 0,-36 0 0,1 0 0,35 0 0,-35 0-32,35-36 64,-41 36 32,41 0-32,-36 0-32,1 0 32,35 36 0,-35-36 32,-1 0-32,1 0-32,-6 0 0,6 0 0,-1 37 32,1-37-32,35 0 32,-35 37-64,-1-37 96,36 0-64,-41 37 32,6-37-64,-1 37 32,1-37 32,0 36 0,0-36-32,35 34 32,-42-34 0,7 37-32,0-37 32,-1 37-32,-34 0 32,70-37 0,-36 36-32,-5-36 33,5 0-1,36 37 0,-35 0-64,-1-37 32,1 37 0,35-37 32,-35 37-32,-7-1 0,42-36 32,-35 37-32,0-37 32,0 37 0,35 0 32,-36 0-96,1-37 64,-6 36-32,41 1 0,-36-37 64,1 37-64,35 0 64,-35 0-32,-1-37-32,36 36 32,-35 1-32,-6 0 32,41 0 0,-35 0-32,35 36 32,-36-36-32,36 0 32,0 0 0,-35 0 0,35-1 32,0-36 0,-35 37-32,35 0 0,0 0 0,-36 0 0,36-1 0,0-36-32,0 37 64,-41 0-64,41 0 32,0 0-32,0-1 0,0-36 0,0 37 32,-35 0-32,35-37 33,0 37-66,0 0 33,0-2 97,0-35-161,0 37 128,0-37-128,0 37 128,0-37-32,0 37-32,0 0 64,0-37-32,0 36 0,0 1 0,0 0 0,0-37 0,0 37 0,0 0-32,0-1 0,0-36 32,0 37 32,0 0-64,0-37 64,0 37-64,0-37 64,0 37-64,0-37 64,0 36-32,0-36-32,0 37 0,35-37 32,-35 37-32,0 0 32,41 0-32,-41-37 0,0 36 0,36 1 64,-36-37-64,0 37 64,0 0-96,35-37 64,-35 37 0,0-37-64,0 36 96,35-36-64,-35 0 0,0 37 0,36-37 32,-36 37-32,0-37 32,35 37 0,-35 0 1,41-37 31,-41 36-64,35 1 64,-35-37-96,36 0 64,-36 37 0,35 0-32,-35-37 32,0 37 0,35-37-32,-35 0 32,36 36-32,-36-36 0,41 37 0,-41-37 32,35 37-32,-35-37 0,36 37 32,-36-37 32,35 37-32,-35-37 0,0 0 0,35 36 0,-35-36 32,0 0-64,35 37 64,-35-37-32,0 0 0,42 37 32,-7-37-32,-35 0 0,35 37 0,-35-37 32,36 37-32,-36-37 0,35 0 0,-35 0 1,36 37-1,-36-37-32,41 0 32,-41 0-32,36 36 0,-36-36 32,35 0 0,0 37-64,-35-37 64,36 0-32,-1 0 64,-35 0-64,35 0 0,7 37-32,-42-37 32,35 0 0,0 0 32,-35 0 0,35 0 0,-35 0 32,36 0-64,-36 0 64,35 37-64,-35-37 0,41 0 0,-41 0-32,36 0 32,-36 0 32,35 0-32,-35 0 64,35 0-64,-35 0 32,0 0 0,36 0-32,-36 0 0,35 0 0,-35 0 0,41 0 32,-6 0-32,-35 0 0,0 0 0,36 0 32,-36 0-32,0 0 32,0 0-32,0 0 0,35 0 32,-35 0-32,0 0 0,35 0 0,-35 37 32,0-37-32,0 0 0,36 0 32,-36 0-32,0 0 0,0 0 0,41 0 0,-41 0 0,0 0 0,35 0 0,-35 0 0,35 0 32,-35 0-32,36 0 0,-36 0 0,0 0 0,35 0 32,-35 0-32,0 0 0,35 0 0,-35 0 32,0 0-32,42 0 0,-42 0-32,0 0 64,36 0-32,-36 0 0,0 0 0,35 0 0,-35 0 0,36 0 0,-36 0 32,0 0-32,35 0 0,-35 0 0,0 0-32,0 0 32,35 0 0,-35 0 0,0 0 64,36-37-64,-36 37 0,41 0 32,-41 0-32,35 0 32,-35 0 0,0 0 0,35-37-64,1 37 96,-36 0-64,0 0 0,35 0 0,-35 0 33,0 0-33,35 0-33,-35-37 66,0 37-33,0 0 0,0 0 32,0 0 0,42 0-32,-42-37 0,0 37 0,35 0 0,-35 0 0,0 0 0,35 0 0,-35-36 32,36 36 32,-36 0-64,36-37 0,-36 37-64,35 0 160,-35 0-64,41-37-64,-41 37 32,0 0 64,36 0-64,-36-37 32,35 37-32,-35-37 0,35 37 32,-35 0-32,36-37 0,-36 37 0,0 0 0,0 0 0,0 0 0,0 0 0,0-36 0,0 36 0,0 0 0,0 0 0,0 0 0,35 0 0,-35 0 0,0 0 0,0 0 0,0 0 0,41 0 0,-41 0 32,0 0-64,0-37 64,0 37-32,35 0 0,-35 0 0,0 0 0,0 0 0,36-37 0,-36 37 32,0 0-64,0 0 32,0 0 32,0 0-32,0 0 0,35-37 0,-35 37 32,0 0-32,0 0 0,0 0 32,35-37-32,-35 37 0,0-36 0,36 36 0,-36 0 0,0 0 0,0 0 0,0 0 0,0 0 32,0 0-64,0 0 32,41-37 32,-41 37-64,0 0 32,0 0 32,35 0-64,-35 0 64,0-37-32,0 37 0,0 0 0,0 0 0,0 0 0,0 0 0,35 0 0,-35 0 0,0 0 32,0-37-64,0 37 32,36 0 0,-36 0 0,0 0 32,0-37-32,0 37-32,35 0 64,-35-36-32,0 36 0,0 0-32,0 0 64,0 0-64,0 0 64,0-37 0,0 37-32,35 0 0,-35 0 32,0 0-32,0 0 0,0-37 0,0 37 0,0 0 0,36-37 0,-36 37 0,0 0 0,0 0-32,0-37 64,41 37-32,-41 0 0,0-36 0,0 36 32,0 0-32,0 0 32,0-37-64,0 37 64,0 0-32,35 0 32,-35-37-32,0 37 32,0 0-32,0 0 32,0-37-32,0 37 0,0 0 0,0 0 32,0 0-32,0 0 32,0-37-32,0 37-32,0 0 64,0-36-32,0 36 64,0 0-96,0 0 64,0 0 0,0-37-32,0 37 0,0 0 0,0 0 32,0 0-32,0 0 0,0 0 32,0 0-32,0 0 0,0 0 32,0-37-32,0 37 0,0 0 0,0 0 0,0 0 0,0-37 0,0 37 0,0 0 0,0 0 0,0 0 32,0 0-32,0 0 0,0-37 0,0 37 0,0 0 0,0 0-32,0 0 32,0 0 0,0 0 32,0-36-64,0 36 32,0 0 0,0 0 32,0 0-64,0 0 32,0 0 0,0-37 32,0 37-64,0 0 64,0 0-64,0 0 32,0 0 0,0 0 0,0 0 32,0 0-64,0 0 32,0-37 0,0 37 32,0 0-64,0 0 32,0 0 0,0-37 0,0 37 0,0 0 0,0 0 0,0 0 0,0 0 32,0-37-64,0 37 64,0 0-64,0 0 64,0 0-32,0 0 0,0 0 0,0-36 0,0 36 0,0 0 0,0 0 0,0 0 0,0-37 0,0 37 0,0 0 0,0 0 0,36 0 0,-36 0 33,0 0-33,0 0 32,0 0-64,0-37 32,0 37 0,0 0 0,0-37 0,0 37 32,0 0-97,0 0 98,0 0-33,0 0 0,0 0 32,0 0-32,0 0 0,0 0-32,0-37 64,0 37-64,0 0 64,0 0-32,0 0-32,0 0 32,0 0 32,0 0-64,0-36 64,0 36-32,0 0 0,0 0 0,0 0 0,0 0-32,0 0 64,0 0-32,0-37 0,0 37 0,0 0 0,0 0 0,0 0 32,0 0-64,0-37 64,0 37-32,0 0 0,0 0 0,0 0 32,0-37-64,0 37 32,0 0 32,0-37-64,0 37 64,0 0 0,0 0-32,0-35 32,0 35-32,0 0 0,0-37-32,0 37 32,0 0 32,0 0-32,0-37 32,0 37-64,0 0 64,0 0 32,0 0-64,0 0 32,0-37-32,0 37 0,0 0 0,0 0 0,0 0 0,0-37 32,0 37-32,0 0 0,0 0 0,0 0 32,0 0-32,-36 0 32,36-36 0,0 36-32,0 0-32,0 0 64,0 0-32,0 0 0,0-37 32,0 37-32,0 0-32,0 0 32,-35-37 32,35 37-32,0 0 0,0 0 0,0 0 32,0-37-32,0 37 32,0 0-64,0 0 64,-41 0 0,41 0-32,0-37 0,0 37 32,0 0-32,0 0 0,0 0-32,0-36 32,0 36 0,0 0 32,0 0-64,0 0 32,0 0 32,0 0 0,0 0-64,0 0 32,0 0 0,0 0 0,0-37 0,0 37 0,0 0 0,0 0 0,-36 0 0,36 0 0,0 0 0,0 0 0,0 0 0,0-37 0,0 37 0,0 0 0,0 0 0,0 0 0,0 0 32,0 0-32,0-37-32,0 37 64,-35 0-32,35 0-32,0-37 32,0 37 0,0 0 0,0 0 32,0 0-32,0 0 0,0-36 0,0 36-32,0 0 64,0-37-32,0 37-32,0 0 64,0 0-64,-35 0 64,35 0-32,0-37 32,0 37-64,0 0 64,0 0-32,0 0 32,0 0-32,0 0 0,0-37-32,0 37 32,0 0 0,0 0-32,0 0 64,0-37 0,0 37-64,0 0 64,0 0-32,0 0 0,0 0 0,-36 0 0,36 0 0,0-37 0,0 37 0,0 0 0,0 0 0,0-36 0,0 36 0,0 0 64,-35 0-64,35 0 32,0 0 0,0 0-32,0-37 0,-35 37 0,35 0 0,0 0 0,0 0 0,0-37 0,0 37 0,-41 0 32,41 0-32,0 0 0,0 0 0,0-37 0,0 37 0,0 0 0,0 0 32,0 0-64,0-37 32,-36 37 32,36 0-64,0 0 32,0 0 0,0 0 0,0 0 32,0 0-32,0 0-32,0-36 64,0 36-32,0 0-32,0 0 64,0 0-32,0 0 0,-35 0 0,35 0 32,0 0-32,0 0 0,0 0 32,0 0-32,0 0 0,0 0 0,0-37 0,0 37 0,0 0 0,0 0 0,-35 0 0,35 0 0,0 0 0,0-37 0,0 37 32,0 0-64,-36 0 32,36-37 32,0 37-64,0 0 32,0 0 0,0 0 0,0 0 32,0 0-64,-35 0 64,35 0-32,0 0 0,0 0 0,0-37 0,0 37 0,0 0 32,0 0-64,-41 0 32,41 0-32,0 0 32,0 0 32,0 0-32,0 0 0,0 0 0,0-36 32,0 36-32,-35 0 0,35 0 32,0 0-32,0 0-32,0 0 32,0 0 0,0 0 32,0 0-64,0 0 32,0 0-32,0-37 64,0 37-32,0 0-32,0 0 64,0 0 0,-36 0-64,36 0 32,0 0 0,0 0 32,0 0-32,0 0 0,0 0 0,0-37-32,0 37 64,0 0-64,0 0 64,0 0-64,0 0 64,-35 0-32,35 0-32,0 0 64,0 0-64,0 0 64,0-37-32,0 37-32,0 0 64,0 0-32,0 0 0,0 0 0,-35 0 0,35 0 0,0-37 0,0 37 0,0 0 0,0 0 33,-36 0-66,36 0 66,0-36-33,0 36 0,0 0 0,0 0 0,-41 0 0,41 0-33,0 0 66,0 0-33,0 0 0,0-37 0,0 37 0,0 0 0,-35 0 0,35 0 0,0 0 0,0 0 32,0 0-64,0 0 32,0 0 0,0 0 0,0-37 0,0 37 0,0 0 0,0 0 0,0 0 0,0 0 0,0 0 0,0 0 32,0 0-64,-36 0 64,36 0-32,0 0 0,0 0 0,0 0 0,0 0 0,0 0 0,0 0 0,0 0-32,0-37 32,0 37 0,0 0 0,0 0 0,0 0 32,0 0-32,0 0 0,0 0 0,0 0 32,0 0-64,0 0 32,0 0 0,0 0 0,0 0 0,-36 0 0,36 0 0,0 0 0,0 0 0,0 0 32,0 0-32,0 0 0,0 0-32,0 0 32,0 0 32,0 0-32,0 0-32,0-37 32,0 37 0,-35 0 0,35 0 32,0 0-32,0 0 32,0 0-32,0 0 0,0 0 0,0 0 0,0 0-32,0 0 64,0 0-64,0 0 64,0-36-32,0 36-32,0 0 64,0 0-32,0 0 0,0 0 0,-35 0-32,35 0 64,0 0-32,0 0 0,0 0 32,-42-37-64,42 37 64,0 0-32,0 0 0,0 0-32,0 0 64,0 0-64,0 0 32,-35 0 0,35 0 0,0 0-32,0 0 32,0 0 32,0 0-64,0 0 64,0 0-32,-35-37 0,35 37 0,0 0 0,0 0 0,0 0 32,-36 0-64,36 0 32,0 0 0,0-37 0,0 37-32,0 0 32,0 0 0,0 0 0,0 0 0,0 0 0,0 0 0,0 0 0,0 0 0,0 0 0,0 0 0,0 0 32,0 0-64,-35 0 32,35-34 0,0 34 0,-35 0 32,35 0-32,0 0 32,0-36-64,0 36 0,0 0 64,-41 0-64,41-37 0,0 37 64,0 0-32,-36 0-32,36 0 64,0-37-32,0 37 0,0 0 32,0 0-64,0 0 32,0 0 0,0 0-32,0 0-33,0 0-95,0 0-256,0 0-97,-35 0-447,35 0-770,0 0-1089,0 0-1921,0 0-2819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71-6 960,'-41'0'641,"41"0"320,0 0-513,-35 0 545,35 0-32,0 0 64,0 0 0,0 0 32,0 0 64,0 0-224,0 0 0,0 0-64,0 0-33,0 0 97,0 0-288,0 0-289,35 0-96,6 0 513,-5 0-128,-1 0 255,36 0-31,-36 36-64,77-36 64,-41 0-321,-1 0-95,7 37-65,29-37-96,-30 37 65,-5 0-97,0-37-128,41 37-32,-6-1 0,6 1 192,-6 37 481,-35 0-769,40-1 544,-40-36-512,6 37 289,-42-1-225,36-36 160,-36 37-224,-35-38 224,35 1-192,-35-37 0,0 0-32,0 37 32,0-37 0,0 0 0,0 0 64,0 0-64,0 0 32,0 0 33,0 0-65,0 0-32,0 0 64,0 0 0,0 0 32,0 0 32,0 0-32,0 0-64,0 0 64,0 0-64,0 0 32,0 0-32,0 0 0,0 0-32,0 0 0,0 0 0,0 0 0,0 0 32,0 0-32,0 0 0,0 0-64,0 0 32,0 0 0,0 0-32,0 0-32,0 37 256,0-37-128,0 37 64,0-37-96,0 37 32,-35-1 0,35-36-32,0 37 0,0-37 0,0 37 0,0-37-32,0 0 0,0 0 32,0 37 32,0-37-32,0 0 0,0 0 0,0 37 32,0-37-32,0 36 257,0 1-257,0-37-32,0 0 96,0 0-64,0 0 32,0 0 0,0 0-32,0 0 96,0 0-64,0 0 32,0 0 0,0 0 32,0 0-32,0 0 32,0 0-32,0 0 32,0 0-32,0 0 65,0 0-65,0 0 0,0 0 64,0 0-96,0 0 32,0 0-32,0-37 0,0 37 32,-35 0-64,35 0 32,0 0-128,0-36 32,-36 36-192,36 0-289,-35 0-352,35-37-128,-35 37-448,-6-37-545,5 0-1409,36 37-1666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0 261 384,'0'0'1377,"0"0"-224,0 0-160,0 0-64,0 0 288,0 0-480,0 0-193,0 0 1,0 0 32,0 0-97,0 0 0,0 0-63,0 0-65,0 0-64,0 0-95,0 0-129,0 0-64,0 0 0,0 0 32,0 0 64,36 0 32,-36 0 128,35 0 96,-35-37-127,41 37-1,-5 0-128,-1 0 128,0-36 32,1 36 1,-1 0 31,0-37 0,7 37 33,-42-37-129,35 37-32,0 0 32,1-37-160,-1 37 0,-35 0-32,35 0 0,7 0 32,-7 0 32,0-36 32,1 36 64,-1 0-95,0 0-1,7 0 0,-42 0 32,35 0 96,0 0-128,1 0-32,-1 0 32,0 0 0,7 0 32,-7-37-32,0 37-64,1 0 32,-1 0 128,0 0 1,7 0-65,-7 0 0,0 37 32,36-37-32,-36 0-64,1 0 32,5 0 0,-6 36-32,1-36 32,-1 37 64,0-37-64,-35 0 0,36 0 33,-36 0-65,0 0 32,41 37 0,-6-37-32,1 0 0,-1 0 0,-35 37 0,35-37-32,-35 0 0,36 0 32,-36 36 128,41-36-64,-41 0 64,0 0-128,35 0 32,-35 37-32,36-37 0,-1 0 97,-35 0 63,35 37-32,-35-37 32,36 37-32,-36-37 0,0 36-96,41-36 33,-41 37 63,0-37-160,0 0 128,0 37 96,0-37-64,0 0-96,0 33-32,0-33 32,0 0-64,35 0 32,-35 0-32,0 0 64,0 0-32,0 0 0,0 0 0,0 0 1,0 0-1,0 0 0,0 0 32,0 0-32,0 0-32,0 0 0,0 0 32,0 0-32,0 0 0,0 0 0,0 0-32,0 0-64,0 0 64,0 0-33,0 0 65,0 0-32,0 0 32,0 0 0,0 0-32,0 0 64,0 0-96,0 0 0,0 0 0,0 0-64,0 0 32,0 0 32,0 0-128,0 0 0,0 0-1,0 0 33,0 0-96,0 0 32,0 0-96,0 0-33,0 0-416,0 0-288,0 0-320,-35 0-384,35 0-450,0 0-1856,0-33-2083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4"/>
    </inkml:context>
    <inkml:brush xml:id="br0">
      <inkml:brushProperty name="width" value="0.06667" units="cm"/>
      <inkml:brushProperty name="height" value="0.06667" units="cm"/>
      <inkml:brushProperty name="color" value="#FFD200"/>
      <inkml:brushProperty name="fitToCurve" value="1"/>
    </inkml:brush>
  </inkml:definitions>
  <inkml:trace contextRef="#ctx0" brushRef="#br0">689 121 1089,'0'0'864,"0"0"-255,-35 0-289,35 0-224,0 0 129,0 0 191,0 0 577,0 0 288,0 0-32,0 0-192,0 0-96,0 0 64,0 0-256,0 0 160,0 0-128,0 0-97,0 0-31,-36 0-257,36 0-95,0 0-193,-35 0-160,0 0 64,-1 0-32,-40 33 32,41 4-32,-1 0 0,1-37 0,0 36 32,-7 1 0,7-37-32,35 37 32,-35-37-64,35 0 0,0 0-64,0 0-33,0 0-159,0 0 96,0 0-96,0 0-161,0 0-159,0 0 704,35 0 128,0-37 64,7 37-160,-7-37 65,0 1-1,1 36 0,-36-37 128,0 37 97,0 0-129,0 0-160,0 0-160,-36 0-64,36 0 0,-35 0-128,0 0 31,-7 0 226,-28 37-66,34-37 33,1 36 33,0 1-33,-7 0 0,42-37 0,0 0-97,0 0-191,0 0-160,0 0-257,0 0 161,0 0 544,42 0 128,-7 0 0,36 0 128,-36 0-64,0-37-32,7 0 65,-42 1 31,0 36 32,35-37 0,-35 37-31,0-37-65,0 37-32,-35-33-160,-7 33-224,7 0-97,0 0 65,-1 0 64,1 0-192,35 0 640,-35 33-256,-7 4 32,42-37-64,-35 37-32,35-37 32,0 36-128,0-36-33,0 37-95,0-37-64,35 0-33,7 0 418,-7 0-98,0 0 162,1 0 63,-36-37-128,35 1 96,0 36-32,-35-37-32,0 0 0,0 4 96,0 33-32,0-37-32,0 37-96,-35 0-96,0 0 0,35 0-128,-36 0 96,36 0-32,-35 0 224,0 0-128,35 37 224,0-37-224,-42 33 32,42 4 0,0 0-64,0-37-96,0 36-1,0-36-95,42 0-96,-7 0 480,0 0-32,1 0 96,-1 0 32,0 0 32,7-36-95,-7-1 63,-35 0 64,35 37-32,-35-33-96,0-4 32,0 37 1,-35-36-97,0 36 32,-7 0-96,7-37-128,0 37-257,35 0 97,-36 0 64,1 0 32,35 37 480,-35-37-192,35 36-32,-42-36-64,42 37 32,0-4-64,0-33 0,0 37-128,0-37 0,42 0-129,-7 37 353,0-37 33,1 0 63,34 0 0,-28 0 64,-7-37-32,0 0 0,-35 37-95,0-33 95,0 33-64,0 0 32,0-37-32,0 37-96,-35 0-128,35 0 32,-35 0-224,35 0-609,0 0-993,0 0-608,0 0-2883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5"/>
    </inkml:context>
    <inkml:brush xml:id="br0">
      <inkml:brushProperty name="width" value="0.21167" units="cm"/>
      <inkml:brushProperty name="height" value="0.21167" units="cm"/>
      <inkml:brushProperty name="color" value="#FFD200"/>
      <inkml:brushProperty name="fitToCurve" value="1"/>
    </inkml:brush>
  </inkml:definitions>
  <inkml:trace contextRef="#ctx0" brushRef="#br0">183 732 864,'-35'0'1794,"35"0"-801,0 0 256,0 0-224,0 0-352,0 0 256,0 0-449,0 0-288,0 0-64,0 0 385,35 0-161,0-36 257,0 36-161,34-37 1,7 0-289,28 0-96,-35 0 128,-28 1-160,-6 36 32,0 0-32,-35-37 64,0 37 128,0 0-127,0 0-97,0 0 64,0 0-193,-35 37 258,0-37-386,-41 0 1,42 36-96,-35 1 128,34-37-193,-41 37 33,7 0 352,34-37 0,-35 37 32,30-37 160,40 36-128,-35-36 0,35 0-32,0 0 0,0 0-32,0 0-128,0 0-96,0 0-193,0 0 545,35 0 257,5 0-129,30-36-192,0-1 128,-1 0-96,7 0 0,-7 0 0,-35 1 32,1 36-32,6-37 64,-41 37 33,0 0 95,0 0-32,0 0-96,0 0 64,0 0-384,-41 0-160,6 0-225,1 0 257,-1 0 576,-34 37-224,28-1-128,6-36-192,35 37 128,0-37 160,-34 0 0,34 0-64,0 0-32,0 0-289,0 0-319,0 0 287,34 0 577,1 0 64,6-37-31,-6 1-129,34 36-96,-35-37 96,1 37 128,6-37-192,-41 37 64,0 0 160,0 0-96,0 0 161,0 0-642,-41 0 642,-28 37-257,0 0 96,34-1-64,-41-36-192,42 37 224,-36 0-192,35-37 64,0 37 64,-5-37-64,5 37 64,0-37-32,0 36 0,35-36 0,-35 0 64,35 0-64,0 0-128,0 0-33,0 0 33,0 0 96,0 0 64,0 0-64,0 0-256,0 0 128,0 0 160,0 0-64,0 0 0,0 0-417,0 0-384,0 0-192,0 0 257,0 0 608,35 0-33,0 0 97,0-36 64,40 36 0,-40-37 64,0 37 0,35-37 0,-36 0 0,42 37 32,-41-37 96,34 1 0,-35-1 257,42 37 63,-41-37-320,0 37 64,-1-37-128,-34 37-31,0 0-33,0 0 224,0 0 256,0 0-63,0 0-161,0 0-512,0 0 31,0 0-63,0 0 769,0 37-97,-34-37-320,-1 37 64,0 0-64,-6-1 32,6 1-64,35 0 32,-34 0 193,34 0-65,0-37-96,0 36-64,0-36-32,0 0 32,0 37 32,0-37-32,0 0 128,0 0 0,0 0-160,0 37-32,0-37-128,0 0 192,0 0 160,0 0 33,0 0 191,0 0 96,0 0-127,0 0-129,0-37-128,0 37-64,0 0-32,0 0 32,0 0 32,0 0 33,0 0-65,0 0-96,0 0-257,0 0-191,0 0 704,0 0 0,0 0-160,0 37 32,-35-37-32,35 37-32,0-37 1,-34 36-1,34-36 0,0 0 0,-35 0-32,35 37 96,0-37-160,0 0 0,0 0 32,0 0 0,0 0-33,0 0 418,0-37-65,35 1-96,34-1-32,-35-37-128,42 38 32,-6-38-31,-1 0-1,-34 38-32,6-38 32,-6 74-32,0-37 0,-35 37 96,0 0-64,0 0-32,0 0 64,0 0-64,0 0 0,0 0 0,0 0-96,0 0-64,0 0 31,0 0-95,0 0-32,0 0 96,0 0 96,0 0-96,0 0 96,0 0-161,0 0 161,0 37 320,0 0-95,0-37-1,0 37-96,0-1 32,34-36-64,-34 37 32,0-37-64,0 0 64,0 37 32,0 0 32,0-37 0,0 37-64,0-1-31,0-36-1,0 0-32,0 0 0,0 0 0,0 0 32,0 0-32,0 0 0,0 0 0,0 0 32,0 0 32,0 0 32,0 0 64,0 0 160,0 0 33,0 0-33,0 0-96,0 0-160,0 0 128,0-36-128,0 36-32,0-37 0,-34 37-96,34 0 96,0 0 0,0 0-64,0 0-64,0 0-64,0 0 0,0 0-64,0 0-225,-35 0 417,35 0 225,0 37-161,-35-1 32,35 1-64,-41-37 32,41 37-32,0 0 64,0-37-128,0 0 64,0 0-128,0 0 63,0 0-31,0 0 160,0 0-32,0 0-64,0 0-32,0 0-32,0 0-128,0 0 352,0 0-96,0-37 32,0 0-32,41 0 32,-6 1 32,0-1-128,-35 0 32,34 0 32,-34 0-32,0 37 65,0 0-65,0 0-33,0 0-95,0 0-96,0 0-128,0 0-33,0 0 610,0 0-129,0 37-32,0 0-32,0 0-32,0-37 64,0 37-32,0-37 0,0 36-32,0-36-64,0 0 0,0 0 0,0 0-32,0 0 224,0 0 256,0-36-64,0-1-191,0 0-1,35 0-96,0 0 0,-35 37 0,0-36 0,0 36 0,0 0-96,0 0-256,0 36 63,0 1 449,0 0 193,41 0-289,-41 0-32,0-1 0,0 1-64,0 0 32,0 0 0,35-1-32,-35-36 0,0 0 0,0 37 32,0-37-32,0 0 0,0 0 32,0 0 0,0 0 0,0 0 64,34 0 0,-34 0-32,0 0 577,0 0-289,0-37-256,0 1-63,0-38 31,0 37-32,0 1-64,0-38-65,0 74 65,0-37 64,0 37-64,0 0-96,0 0-160,0 0-224,0 37 415,0 0 322,0 0-129,0 36 64,0-36-128,0 0 32,0-1-32,0 1-32,0 37 64,0-37-64,0-1 0,0 1 32,0-37-32,0 37 0,0-37-32,0 0 0,0 0 64,0 0-32,0 0 96,0 0-64,0 0 0,0 0-192,0 0 256,35-37 96,-35 37-96,0-73 33,0 36-161,35-37-97,-35 37 1,0-36 96,0 73 0,0-37 64,0 37 0,0 0-32,0 0-128,0 0 64,0 0 32,0 0-128,0 0-224,0 0-65,0 0 33,0 37 544,0-37-64,0 37 64,0-37-96,0 36 0,0-36-32,0 0-32,0 0-64,0 0-64,0 0 64,0 0 384,0 0 0,0-36-128,0-1-63,35 0-97,-35 0 64,0 1-64,0 36 32,0 0 32,0 0-64,0 0 0,0 0-257,0 0-95,41 0 384,-7 0 64,-34 36 0,35 1-128,0 0 0,0 0 96,-35-1 64,35 1-95,-35-37 63,35 37-96,-35-37 0,0 0 32,0 0 32,0 0 0,0 0-32,0 0 64,0 0-192,0 0 0,0 0 448,0-37-288,0 0-64,-35 1 32,35-1 0,-35 0-64,35 0 32,-35 1 32,35 36-64,0 0 32,0 0 0,0 0-32,0 0-64,0 0-32,0 0-289,0 0 33,0 0 384,35 36 224,0 1-160,0 0 0,5 0-32,-5-37-32,-35 36 0,35-36 33,-35 0-98,0 0 130,0 0 63,0 0-32,0 0 96,0 0-64,0 0 160,0-36-256,0-1 0,-35 0-32,35-36-32,-35 36-32,35 0 64,0 0 32,0 37-32,0-37 0,-40 37 32,40 0-64,0 0 32,0 0-160,0 0-128,0 0-129,0 0 450,40 37 63,30 0-32,-35 0 160,0 0-128,0-1-32,-35 1-32,40 0 0,-5-37 0,-35 0-32,0 0 0,0 0 0,0 0 96,0 0-32,0 0 0,0 0-32,0 0 129,0 0-65,0-37-96,0 0 0,0 37 0,0-36-32,0 36 64,0 0-32,0 0 0,0 0 0,0 0-96,0 0-161,0 0-127,0 0 352,0 0 160,0 36-32,35 1-96,0-37 32,0 37 0,0-37 32,5 37 0,-40-37-64,35 0 0,-35 0 32,0 0 32,0 0 32,0 0 65,0 0 31,0 0-32,0 0 64,0 0 128,0 0-95,0 0-225,-35-37 64,-5 37 0,40 0-64,0 0-64,0 0-64,0 0-96,0 0-65,0 0-31,0 0-96,0 0 96,0 0 352,0 0-32,0 0-32,40 37 0,-40-37 0,0 0 0,0 0-32,0 0 64,0 0 64,0 0 0,0 0 128,0 0 0,0 0 385,0 0-353,-40-37-192,5 0-64,-35 0-32,0 1-32,-5-38-160,-30 37-97,-40-36 1,40 36-64,-5-37 192,40 38 31,1 2 65,-7-3 64,41 0 64,35 37-32,-34 0 0,34 0 0,0 0 0,0 0-32,0 0-96,0 0-224,0 0-161,34 0 385,1 0 96,0 37 64,6 0 32,28-3-32,1 2 32,-35 1-32,6 0 1,-7-37-33,1 37 64,-35-37-64,0 0 64,0 0 96,0 0 160,0 0-32,0 0-63,0-37-161,-35 0 0,-40 0-32,40 1-32,-35 2-32,36 34-64,-1-37 96,-6 37-32,41 0-97,0 0 33,-35 0-192,35 0-160,-35 0-33,35 0 321,-34 0-96,-1 0 224,-41 0 32,41 37-32,0-37 0,35 0 0,-34 0-32,-1 0-97,35 0-31,-35 0-192,-6 0 96,6 0-1,1 0 97,34 0 192,-35 0 32,35 0-96,-34 0-32,34-37-96,0 37-257,-35 0 65,-6 0 192,41 37 288,-35-3-32,1-34-32,34 36 0,0 1-32,0-37-32,0 37 32,0-37-96,0 0-64,0 0 128,0 0-96,0 0 320,0 0 32,0 0 64,34-37-95,1 0-65,6 1-32,-6 2-32,-1-3 0,1 0 32,-35 0-32,0 1-64,34 36 0,-34 0 0,0 0-64,0 0 0,35 0 64,6 0 0,-41 0-32,35 0-32,0 0-32,-35 0-64,34 0-65,-34 0 65,0 0 64,0 0 96,0 0 64,0 0 32,0 0 96,0 0-31,0 0 127,0 0-32,0 0-128,0 0-224,-34 0 64,-1 0-64,0 0-256,-6 0 224,6 0 224,35 0-96,-34 36-64,34-36 0,0 0 0,0 0 64,0 0 0,0 0 0,0 0-65,0 0 97,0 0-64,0 0-64,0 0 32,0 0-128,0 0 0,0 0-32,0 0 544,0 0-96,0 0 129,0 0-97,0-36-32,34 36-192,1-37 64,-35 37-96,41-37 0,-6 0 64,34 37-96,-34-36 32,0 36 32,6-37-64,-6 37 0,0 0-96,-35 0-96,34 0 96,-34 0-32,35 0 192,-35 0-129,35 0 1,-35 37-64,0-37 0,0 0 64,0 0-128,0 0 352,0 0 0,0 0 0,0 0 32,0 0-96,-35 0-64,0 0-64,1 0-32,-1 0-64,0 0-128,-6 0 224,6 0 128,0 0-64,1 0-96,34 0 0,-35 0-97,35 0 1,0 0 128,0 0 0,0 0 96,-35 0 0,35 36 32,0-36 128,-41 37-128,41-37 97,-35 0 95,35 37 0,0-37-96,0 0-32,0 0-64,0 0-32,0 0-32,0 0 0,0 0 65,0 0-33,0 0 0,0 0 0,0 0 32,0 0 0,0 0 32,0 0 64,0 0-64,0 0 0,0 0-64,0 0 160,0 0 129,0 0-65,0 0 64,0 0-128,0 0-320,-34 0 32,34 0 224,0 37 0,0-37-63,0 36-65,-35-36-33,35 37 66,0 0-33,0-37 0,0 37 0,0-37 0,0 0 0,0 0 32,0 0-32,0 0-32,0 0 32,0 0 64,0 0 256,0-37-192,0 37-96,0-37 0,0 0-64,0 37 64,0-36-32,0 36 0,0 0 0,0 0-32,0 0-32,0-37-128,0 37-96,35-37 127,-1 37 97,1 0 32,41-37 0,-7 37 32,1-36 0,41 36 32,-7 0 32,-28-37 193,28 37 31,-28 0-64,-7 0-128,1 37 64,0-37-32,5 36-31,-40 1-33,35 0 128,-35 0-256,-35-1 96,40 1 0,-40 0 0,0-37 96,35 37-128,-35-37 32,0 0 64,0 0-32,0 0 96,0 0-192,0 0-128,0-37 0,0 37-32,0-37 128,-35 0-32,-5 1 128,5-1 64,0 37-32,0-37-64,35 37-32,-35 0 0,0 0-32,35 0-64,0 0 192,-40 0-193,40 0-223,0 0-160,0 0 223,0 0 482,0 37-97,40 0 128,-5-1-160,0 1 0,0 0 32,-35 0-32,35-37-64,-35 34 32,0-34 0,0 0 0,0 0 64,0 0 0,0 0 0,35 0 33,-35 0 63,0 0 160,0 0-64,-35 0-384,35 0 0,-35-34-64,0-3 64,0 37 224,0-37-64,35 37 64,0 0-64,0 0-96,0 0-128,0 0-288,0 0-1,0 37 609,0 0 129,35-3-289,0 2 32,-35 1 96,0-37-224,35 37 192,-35-37-32,0 0 0,0 0 96,0 0 96,0 0-31,0 0-97,0-37-385,-35 0 257,-35 1 161,30-35-161,-30-3 0,0 1 32,35 36 64,1 0 160,-7 37 321,41 0-321,-35 0-288,35 0-192,0 0 256,0 0-193,0 37 33,0 0-32,0 0 160,35-1-96,40 38 192,-40-3-64,0-35-64,0 1 64,0 0-96,0-37 96,-35 37 0,0-37-64,0 0-32,0 0 32,0 0 128,0 0 224,0-37-31,0 0-225,0-36 0,-35 39 0,0-3-32,0 0 64,0 0 160,35 37 33,0 0-161,0 0-353,0 0-255,0 0-193,0 37 866,35 0-161,0 34 64,0-35 0,0 38-128,5-37 64,-5-1-32,0 1-32,0 0 32,0-37-96,0 37 32,-35-37 32,0 0-129,0 0-127,0 0 128,0 0-64,0 0 160,0 0 128,0 0 160,0-37-128,0 37-32,0-37 32,0 37-64,0 0 96,0 0-96,0 0 0,0 0-64,0 0-160,0 0-64,0 0 0,40 0 320,-40 37 0,35-37 64,0 37-32,0 0 0,-35-37-64,35 36-32,0-36-32,-35 0 64,0 0-64,0 0 32,0 0-32,0 0 96,0 0 192,0 0 1,0-36-161,0-1-32,0 0-64,0 0 32,0 37 32,0 0 32,0 0 0,0 0-96,0 0 0,0 0-64,0 0-64,0 0-64,0 0-225,0 0 257,0 37 352,0 0-96,40-37 33,-5 37-65,0-1-32,-35-36 32,0 0-64,35 37 0,-35-37 32,0 0 64,0 0 96,0 0 192,0 0-63,-35 0-449,0-37 64,-40 1-65,40-1 65,-35 0 64,0 37-128,-5-37 32,5 0-192,0 37-161,-5-36 1,5 36-64,35 0 127,-34 0 129,28 0-257,6 0 65,0 0 128,0 0 352,-34 0 0,28 0-96,-29 0 96,36 0-160,-1 0-321,0 0 257,-6 0 352,6 0-128,0 0-32,35 0 0,-34 0 32,34 0 32,0 0-64,0 0 0,0 0 32,0 0-96,0 0-192,-35 0 64,35 0 352,0 0-128,-35 0 0,-6 0-32,41 0 32,-35 0-32,35 36 0,-34-36-32,34 0 0,0 0 32,0 0-32,-35 0 32,35 37 0,0-37 64,-34 0-32,34 0-32,-35 0 96,35 0-64,0 0 0,0 0-32,-41 0 0,41 0 0,0 0-32,-35 0 32,35 0 0,-34 0 0,34 0 32,-35 37-32,35-37-32,-35 0 0,35 0 32,0 0-96,-35 0 192,35 37-96,0-37-96,-35 0 192,35 0-192,0 0 192,0 0-192,0 0 96,0 0-96,0 0-449,0 0-2145,0 0-2115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6"/>
    </inkml:context>
    <inkml:brush xml:id="br0">
      <inkml:brushProperty name="width" value="0.21167" units="cm"/>
      <inkml:brushProperty name="height" value="0.21167" units="cm"/>
      <inkml:brushProperty name="color" value="#FFD200"/>
      <inkml:brushProperty name="fitToCurve" value="1"/>
    </inkml:brush>
  </inkml:definitions>
  <inkml:trace contextRef="#ctx0" brushRef="#br0">2320 696 416,'0'0'1345,"-35"0"-928,35 0 319,-36 0-159,36 0 384,-35 37 320,0 0 32,-42-37-384,42 37-481,-1 0-127,1-37-33,0 36-32,-1 1 65,-5-37-193,-30 37 96,36 0 128,0 0-31,-42-37-193,42 36 64,0 1 64,0 0-96,0-37 32,35 37-63,-36-37-65,36 0 0,0 0 96,0 0 96,0 0-32,0 0-64,0 0-31,0 0 63,0 0 224,0 0-384,0 0-416,0 0 480,36-37 224,-1-37 33,35 1-321,6-1 0,-5 1-32,0-1 32,5 37 64,-5 0 160,-36 1-160,-35 36 160,0 0-31,0 0-33,0 0 64,0 0-224,0 0-352,0 0 352,-35 36 352,-36 38-320,30-37 64,-30 36-96,36-36 0,-36 37 32,30-37-32,6-1 0,0 1-32,0 0 0,0 0-32,35 0 32,0-37 32,0 0-128,0 0 96,0 0-192,0 0-192,0 0-225,0 0 673,35-37 160,0-37-127,35 37-65,7-36 0,-42 36 64,0 0-32,-35 0 32,0 37 32,0 0 96,0 0-160,0 0-256,0 0-224,0 37 768,-35 0-224,-36 37 32,30-38-32,-29 1-128,35 37-32,0-37 32,-1-1 32,-5 1 0,41-37 0,-35 37-32,35-37 0,0 0-32,0 0-32,0 0-64,0 0-96,0 0-160,0 0 192,35-37 448,6 0-64,30 37-96,-36-36-64,0-1 0,0 37 0,-35-37 0,0 37-32,0 0 128,0 0-288,0 0-32,0 0-160,0 37 352,0 0 192,-35-1 64,35 1-128,-35 0-64,35 0-32,-35-37 32,35 37-64,0-37 32,0 36-32,0-36 32,0 0-32,0 0 0,0 0 0,0 0 0,0 0-32,0 0-32,0 0 64,0 0 0,0 0-64,0 0-64,0 0 32,0 0-128,0 0 448,0 0-96,0 0 0,0 0 0,0 0-96,35-36 32,-35 36-64,0 0 32,0 0-32,0 0 33,0 0-66,0 0 33,0 0-32,0 0 64,0 0 1,0 0-66,0 0-31,0 0 32,0 0 32,35-37 32,0 0-32,6 0 0,-5-36 0,-1-1 0,0 37 32,36-36-64,6-1 96,-7 0-64,-34 38 0,-1-1 0,-35 0 0,35 37 0,-35 0 0,0 0 33,0 0-66,0 0 1,0 0 0,0 0 0,0 0-32,0 0 32,0 0 32,0 0 0,0 0 0,0 0 0,0 0 32,0 0-32,0 0 32,0 0-32,0 0-32,0 0 32,0 0 0,0 0 32,0 0-64,0 0 128,0 0-64,0 0 33,0 0 191,0 0 32,-35 0-192,0 0-448,-36 0 416,0 0-192,-5 37 32,5-37 224,-41 37-160,42-37 32,-36 36 32,30 1 0,5-37-32,36 37 32,35-37-32,0 0-128,0 0-161,0 0-415,35 0 63,0-37 929,77 37-127,-41-37-33,75-36-64,-40 36 64,6-37-32,-6 4 96,-35 33 64,6 0-192,-77 0 417,0 37 127,-42-36-447,7 36-193,-71-37 96,35 37-64,-41 0 64,42 0-481,-42 0 289,42 0 96,-42 0 32,41 0 0,1 37 0,34-1 160,36-36-256,0 0 192,0 0-96,0 0-128,0 0-64,0 0-288,0 0 127,36-36 513,-1 36-31,0-37-33,36 0-64,-71 37 64,41-37 0,-41 0 96,0 37-64,0 0 0,-41-36 32,6 36-224,-36 0 32,36 0-224,-42 0 0,6 0 288,1 0-128,-1 36 64,-6 1 64,42 0-32,0 0 64,35-37-96,0 0-96,0 0-32,0 0-97,0 0-95,0 0 64,35 0 384,0 0 192,42 0-192,-6 0 32,-36-37-32,0 0-32,-35 0 32,36 1 33,-36 36-33,0-37-32,-36 0-64,1 37-32,-36 0 0,36 0-64,-42 0-129,7 0 129,-1 0 192,-6 37-96,7 0 64,-1 36-96,-6-36 96,42 0-96,0-37 64,35 37-96,0-1-32,0-36-160,0 0-160,0 0-193,35 0 225,0 0 544,42 0 32,-6-36-128,-1-1 64,-34 37-128,5-37 32,-6 0 0,-35 37 32,0-37 0,0 37 97,0 0-65,-35 0-160,-6-36-97,41 36-31,-71 0-32,36 36 192,-1 1 32,-40 0 128,40 0-96,-34 0-32,70-1 0,-36 1-32,36-37 32,0 37-96,0-37 32,0 37 0,0-37-64,0 0-128,0 0-65,0 0-319,0 0 191,36 0 417,-1 0 288,0 0-127,42 0-1,-42-37-96,-35 0 0,0 37 32,0 0 128,0 0 32,0 0 32,0 0-288,0 0-128,-35 0-224,-6 0 608,-30 37-192,36-37 32,-1 37 160,-40-3-192,40-34 1,1 36-1,35 1-64,-35-37 32,-1 0 64,36 0 0,0 0-64,0 37 64,0-37-64,0 0 32,0 0 0,0 0 64,0 0 32,-35 0-32,35 0-32,0 0-32,-41 0-32,41 0 32,-36 0-64,36 0 64,-35 0-32,35 0 0,-35 0 0,35 37-32,0-37-32,-36 0 32,36 0 0,0 0 0,0 0-96,0 0-32,0 0-32,0 0 95,0 0-31,0 0 0,0 0-128,0 0-32,0 0 576,36-37-192,34 37 32,-34-37-96,76 0-32,-42 1 32,42 2 0,-41-3-32,41 0 0,-41 0 0,-1 1 32,7 36-32,-6-37 0,-1 37 0,7 0 0,29-37 0,-35 37 0,5-37 0,-5 37 0,0 0 0,5 0 0,-5-37 0,-1 37 0,42 0-32,-77 0 64,36 0-64,5 0 32,-40 0-96,-1 37 96,0-37 64,1 37-96,-1-37 96,0 37 0,-35-37-32,42 0 64,-42 0-128,0 0 129,0 0-1,0 0 96,0 0 32,0 0-192,-77 0-160,42 0 32,-36-37 32,0 37-128,-5-37 31,40 0-31,-34 1-96,-7-1 96,7 37 96,0-37-96,-7 37-33,42 0 129,-36-37 32,36 37-96,35 0 0,-36 0 64,36 0 192,0 0-32,0 0 32,0 0 64,0 0-160,0 0 32,0 0 128,0 0 0,0 0-95,0 0-33,0 0-32,0 0-97,0 0-191,0 0-160,36 0 480,34 0 160,1 0-32,6 0 0,-7 0-32,41 0 1,-5 0 63,-35 0-128,6 37 64,29-37-64,-36 37 0,7-37 64,-42 0-96,1 37-32,34-1 0,-28-36 64,-42 37-96,35 0 128,-35-37 32,35 0-64,-35 37-31,0-37 159,0 0 32,0 0 64,0 0 32,0 0 1,-35-37-321,0 37 0,-7-37-64,-28 0 128,34 37-96,-34-36 0,28 36 0,7-37 32,0 37 0,-1-37 64,1 37-64,0 0-128,-1 0 0,-5-37 63,6 37 1,-1 0 32,36 0 32,-35 0 0,35-37-32,-35 37 32,-1 0 0,-5 0 32,41-36 64,0 36-31,-35 0 31,35 0-32,0 0-32,0 0-32,0 0-32,0 0 0,0 0-32,0 0-33,0 0 33,0 0 96,0 0 97,0 0-33,0 0-32,0 0 0,0 0 96,0 0-160,0 0-32,-35 0 32,0 0 0,35-37 32,-35 37-32,-42 0 96,42 0-32,-1-37-32,1 37-32,35 0 96,-35 0 0,35 0-32,0 0-96,0 0 96,0 0-32,0 0-32,0 0 32,0 0-64,0 0-128,0 0-128,0 0-96,35 0 127,0 0 129,36 0 0,6 0 256,-7 37 0,0 0 1,7-37-33,-7 36-64,1 1 64,6 0-32,-7 37 32,1-38-96,6 1 32,-7 0 0,-34 37-192,-1-38 256,42 1-64,-42 0-64,-35 0 64,35-37-64,-35 0-64,0 34 64,0-34 64,0 0-32,0 0 224,0 0 64,0 0-96,-35 0-320,0-34-96,-77 34 64,41-37-32,-6 37 64,7-37 96,-1 37-32,0 0-33,-5 0 1,40 0 64,1-37-224,-36 37-96,30 0 31,-29 0 1,35 0-128,-36 0 224,30 0 63,-30 0-479,36 37 672,0-37 224,-42 37-128,42 0-224,-36-37 0,36 34 352,-1-34-224,36 0 0,-35 0 64,35 0-32,0 0-96,0 0-64,0 0-32,0 0-128,0 0-160,0 0 576,35 0 96,1 0 0,-1-34-128,0-3 32,1 0-31,-36 0 31,35 37 32,-35-36-96,0 36 96,0 0-96,0 0 64,0 0-95,0 0-65,0 0-321,0 0 33,-35 0 640,35 36-128,-36 1-224,1 0 33,35-37-33,0 0 0,0 0-33,0 37 1,0-37 64,0 0-64,0 0-128,0 0-96,0 0-32,0 0 96,0 0 96,0 0 31,0 0 33,0 0 129,0 0-65,0 0 96,0 0 0,0 0-64,-35 0-64,35 0-352,-36 0 576,1 0-224,35 0 0,0 34-128,0-34 32,0 0-161,0 0-127,0 0 0,0 0-97,35 0 385,1 0 416,-1 0-63,36 0-97,5 0 0,-40 0 32,-36 0-160,35 0 96,-35 0 0,0 0-96,0 0-192,0 0 224,-35 0 257,-1 36-33,-5 1-32,6 37-32,-36-37-256,36-1 256,-1 1-224,1 0 32,-6 0 1,5-37-98,36 37 33,-35-37 64,35 0 65,0 0-97,0 0-129,0 0-479,0 0-225,0 0 192,35-37 1026,42 0-225,-6 0-96,-1 0 0,-34 1-64,-1-1 64,6 37 0,-41 0 160,0 0 33,0 0-1,0 0 288,0 0-159,0 0-609,-41 0-65,-30 0 481,36 37-127,-36-1-33,36 1 0,-42 0-32,7 0 96,-1-37-64,-6 37-32,7-1 0,-1 38 32,30-37-64,-30-37 64,36 37-32,35-37 0,0 36 0,0-36-64,0 0-32,0 0-33,0 0-191,0 0 64,0 0-32,0 0-193,0-36 673,0 36-63,35 0-65,0-37-32,1 0-64,40 0 128,-40 37-96,34-37 32,-34 1-64,-36 36 64,0 0 0,0 0 0,0 0 0,0 0-64,0 0-64,0 0-193,0 0-31,0 0 512,-36 36-32,1 1-31,0 0 63,-1 0-96,1 0-128,-42-1 64,42 1 0,0 0 32,35 0-64,-36-37 32,36 0 0,0 37-32,-35-37-32,35 0 0,0 0-32,0 0 64,0 0 0,0 36 0,-41-36 64,41 0-64,0 0-64,0 0-32,0 0-96,0 0-97,0 0-31,0 0-96,0 0 768,0 0-64,41 0-160,-41 0 32,0-36-63,35 36 63,-35 0-96,0 0-64,0 0 0,0 0 0,36 0 32,-36-37-32,35 37 0,0-37 32,42 0-32,-42 0 0,36 1 64,41-1-128,-41-37 64,35 37 96,41-36-64,-41-1 32,6 37 128,-6-36-64,-29 36 0,-7 37-96,-35-37 1,0 37-33,6 0 0,-41 0-33,0 0 33,0 0 0,0 0-32,0 0 0,0 0 32,0 0 32,0 0-32,0 0 0,0 0-32,0 0-64,0 0 0,0 0 32,0 0-320,-41 0 512,6 0 288,-35 37-384,-1 0 32,-5 0-32,5-1-32,0 1-32,-5 0 32,40-37 32,1 37-64,0-37 64,35 37-32,0-37-32,0 0-352,0 0-32,0 0-129,0 0 65,0-37 640,35 37 160,36-37-192,5 0-64,30 0 32,6-36 1,-41 36 191,-1 0-64,6 37-64,-76 0-96,0 0 32,0 0 64,0 0-128,0 0 33,0 0-322,0 0 129,-41 37 673,6 0-129,0 36-128,0-36-192,0 37-64,-1-37-32,-5-1 97,41 1-65,-35 37-32,35-37-96,-36-37 160,1 36-128,0 1-65,-1 0-159,-5 0 160,6-37-64,35 0 96,0 0 0,0 0 32,0 0-65,0 0-287,0 0 128,0 0 0,0 0 352,0 0 96,0-37-224,0 0 320,35 37-256,-35-37 0,0 37 64,0 0 32,0 0 32,0 0 0,0 0-64,0 0 0,0 0-288,0 0-224,0 37 896,0 0-224,0-37-95,-35 37-65,35 0-64,-36-1 0,36-36 32,0 37 32,-35 0-32,35-37 0,0 0-96,0 37 96,-35-37 0,35 37-32,-36-37 0,36 36 0,0-36-32,0 37 0,0-37 32,0 0 0,0 0 0,0 0-64,0 0 64,0 37 0,0-37 0,-35 0-32,35 0 0,0 0 0,0 0 64,0 0-32,0 0 32,0 0-32,0 0 0,0 0 0,0 0-32,0 0-97,0 0-159,0 0-96,0-37 736,35 37-192,1-37-96,-1-36 64,36 36-63,5 0-65,-5-36 32,0 36-32,5-37 0,-5 1 32,-1-1 0,6 37 64,-76 0-128,36 1 64,-36 36 0,0 0 0,0 0 32,0 0-32,0 0 64,0 0-64,0 0-32,0 0-96,0 0 0,0 0-128,0 0-225,0 0 33,-36 36 832,-5 1-384,6 0 64,0 0-32,-35 36-64,34-36 96,-5 0-96,6 37 0,-1-38 0,36-36 65,-35 37-98,35-37 1,0 0-64,0 0 0,0 0-160,0 0 0,0 0 0,0 0-65,0 0-159,0 0 896,35-37 97,36 1-353,-30-38 32,30 0-32,-1 1-64,6-1 128,-40 37-95,-1-36 63,0 36-96,-35 0 32,0 37 32,0-37 32,0 37-64,0-36-64,0 36-64,0 0 0,-35-37-64,0 37-32,-1 0-32,-5-37 64,-29 37 96,0-37 0,-7 37 32,42 0-32,-36 0 0,36 0 96,-1 0 33,-5 0-33,41 0-128,0 0 32,-35 0-32,35 0 0,0 0-128,-36 0-97,1 0 129,35 0 128,-35 0 0,35 0 0,-36 0 0,36 0-32,0 0-64,0 0-192,0 0-224,0 0-1,0 0-31,36 0 320,-1 0 320,-35 0-64,35 0 0,-35 0-64,0 0 96,0-37 64,0 37 64,0 0 33,0 0 31,0 0 96,-35 0-352,0 0-96,-36-36 160,-6 36 0,7-34-32,34 34 32,1 0-224,-6 0 96,5 0 192,36 0-192,0 0 129,0 0-97,0 0-129,0 0-223,0 0-192,36 0 223,5 0 257,30 0-64,-1 0 288,7 0-64,-42 34-32,1-34 0,-1 0-64,-35 36-96,0-36 0,0 0 0,0 0 0,0 0 192,0 0 0,0 0 193,-35 0 255,-1 0-480,-40 0-160,5 0 160,36-36 0,-1 36 96,1 0 0,35 0-96,0 0-96,0 0-32,0 0-128,0 0-352,0 0-545,71 0 736,-1 0 193,7 0 160,29 0 160,0 0-32,6 0-63,-41 0-33,5 0 0,-76 0 0,36 0-32,-36 0-32,0 0 32,0 0 96,0 0-32,0 0-32,-36-34-64,-5-3-128,-30 0 31,1 0 1,-7 1 0,-29 36 64,71-37 64,-36 0-128,-6 37 64,42-37 64,0 37-32,-1-37 32,1 37-160,35 0-64,0-36 31,0 36 65,0 0 64,0 0 64,0 0 32,0 0 0,0 0 0,0 0-64,0 0-224,0 0 32,0 0 224,35-37 32,1 37 0,-1 0 0,36 0 96,-30-37-64,30 37-32,-36 0 0,0 0 64,-35 0-96,0 0 0,36 0 128,-36 0 65,0 0 95,0 0 160,0-37 65,0 37-449,0 0-32,-36-37-32,-34 37 96,34 0 0,1 0-64,-42 0-288,42 0 160,-36 0 64,36 0 224,-42 37-128,42-37 64,0 0-128,35 37-64,-36-37 32,36 0 0,0 0-64,0 0 32,0 0 0,0 0-128,0 0-1,0 0-95,0 0 0,0 0 32,0 0 63,0 0-95,0 0 64,0 0 480,36 0-64,-1 0-32,36-37-63,-30 37-33,-6 0-32,36-37 96,-36 1-64,42 36 32,-6-37-32,-1 37-32,-34-37 32,40 37-32,-5 0-32,-36-37 64,-35 37-128,0 0 32,0 0-96,0 0 0,36 0 288,-36 37-160,0-37 64,35 0 224,-35 37-192,0-37-192,0 0 128,0 0-32,0 0-64,0 0 32,0 0 32,0 0 96,0 0 0,0 0 65,0 0 31,0 0-224,0 0-96,-35 0 64,-1 0 64,1 0 0,35 0 0,-35 0-65,-1 0-95,36 0-160,-41 0 192,6 0-64,35 0 160,-36 0-193,1 0 33,0 0-32,-1 0 160,1 0 256,-6 37-128,5-37-32,1 36-64,35-36 32,0 0-128,0 0-128,0 0-193,0 0-63,0 0 64,0 0 512,71 0 544,-30 0-191,-6 0-161,36-36-32,-36 36-32,36 0 32,6 0-95,-42 0-1,0 0 96,36 0-192,-30 0 0,-5 36-64,-1-36-224,0 0-865,0 0-833,0 0-4228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7"/>
    </inkml:context>
    <inkml:brush xml:id="br0">
      <inkml:brushProperty name="width" value="0.21167" units="cm"/>
      <inkml:brushProperty name="height" value="0.21167" units="cm"/>
      <inkml:brushProperty name="color" value="#FFD200"/>
      <inkml:brushProperty name="fitToCurve" value="1"/>
    </inkml:brush>
  </inkml:definitions>
  <inkml:trace contextRef="#ctx0" brushRef="#br0">1216 254 672,'0'0'1089,"0"0"256,0 0 1,0 0-449,0 0-417,0 0-64,0 0 65,0 0-1,0 0 257,0 0 0,0 0-33,0 0 65,0 0-449,-36 0-256,36 0 129,-35-37 31,0 37 384,-1 0-255,-5 0-129,6 0-192,35 0 32,-36 0 0,1-37 32,35 37-64,-35 0 32,-1 0 64,36 0-96,0 0 33,0 0-1,0 0 32,0 0-192,0 0-65,0 0-255,0 0 128,36 0 256,34 0 128,-34 37 64,40-37-64,-5 37 224,0-37-31,5 0-129,-40 36 0,34-36-96,-34 37-32,-36-37-32,0 0-32,0 37 0,0-37 0,0 0 96,0 0 192,0 0-64,0 0-31,0 0 63,-36 0-64,1 0-224,-36 0 32,-41 0-32,6-37-160,30 37 256,-30-37-64,-6 37 32,41-36 0,0 36-64,30 0-129,6 0 129,0 0 32,35 0-32,0 0-96,0 0 64,0 0-160,0 0 64,35 36 95,0 1 65,6-37 0,30 74 64,0-37 0,5-1 0,-5-36 65,0 37-1,-36 0 0,6-37-32,-41 37-32,36-37 32,-36 0-32,0 0 192,0 0-96,0 0 161,0 0-1,0 0 64,-36 0-320,-5 0-96,-30-37 32,1 0 0,-42 0-64,41 1 32,0-1 64,-5 37 0,41-37-96,35 37 64,-36 0-32,36 0 192,0 0-64,0 0-96,0 0-64,0 0-128,0 0-65,0 0 161,36 37 160,-1-37 64,41 73 32,-40-36-64,35 0 1,-1 0 159,-29 0-96,-5-1 64,34 1-192,-34 0 0,-36-37 0,0 37 32,0-37 32,0 0 96,0 0 129,0 0 95,0 0 32,-36 0-416,1-37-64,-77 0 0,42 0-128,-1 1-96,-41-38 256,77 74-32,-36-37 32,36 37 32,35-37-32,-42 37-97,42 0 33,0 0-32,0 0 64,0 0 64,0 0 0,0 0 64,0 0-32,0 0 0,0 0-32,0 0-128,0 0 32,0 0-192,0 0 160,42 0 128,-42 0 0,35 0-96,0 37 96,1-37 0,-36 37 96,0-37-64,0 0 64,0 0 128,0 0 128,0 0-63,0 0 127,0 0-320,0-37-96,-71 0 128,36 37-96,-7-36 32,7-1-64,0 37-32,-1-37-32,1 37 64,35 0-32,0 0 32,0 0 0,0-37-32,0 37-32,0 0 0,0 0 32,0 0-32,0 0-32,0 0-96,0 0-32,0 0 191,35 37 162,1-37-33,34 37 0,-28-37 32,28 37 64,1-1 32,5 1 65,-5-37-129,0 37 32,5 0-96,-5 0 0,-36-1 0,36 1-32,6 0 32,-42 0 0,36-1-64,-36 1 0,6 0-32,-5 0 65,-36-37-130,35 37 162,0-37-97,-35 36-32,36-36-33,-36 0 1,0 37 64,0-37 0,35 37 32,-35-37 0,0 0-32,0 37 0,0-37 0,0 0 0,35 0 0,-35 36-32,0-36 64,0 0-64,0 37 64,0-37-32,41 0 0,-41 37 0,0-37-32,0 0 0,36 0 0,-36 0 32,0 37-32,0-37 64,0 0 0,0 0-32,0 0 0,0 0-32,0 0 96,0 0-64,0 0 0,0 0 32,0 0-64,0 0 32,0 0 32,0 0 65,0 0 95,0 0 0,0 0 192,0 0 129,0 0-193,0-37-384,-36 0 128,-5 0-32,6-36-64,-36 36 224,36-36-224,0-1 96,-42 37 32,42-36-96,-1 36 0,-34-37 32,-7 38-32,42-1-96,-1 0 32,36 0 32,0 37 96,0 0-32,0 0-32,0 0-32,0 0-64,0 0-96,0 0-32,0 0-129,0 0 65,0 0 384,71 37 0,41 0-32,-41 36 97,41-36 31,-42 0-128,36 36 64,-29-36 0,-7 0 64,1 0-128,6 0-32,-42-1 0,0-36 32,1 37-32,-1-37 1,-35 37-33,0-37 32,0 0-32,0 0 128,0 0 32,0 0 128,0 0 96,0 0 33,-35 0-513,-36-37 32,0 0-64,-5-36-65,-30 36 33,29 0 0,7 0 128,-1 1 0,0-1 32,30 37 0,6-37-32,-1 37-32,36 0-128,0-37 96,0 37 64,0 0 32,0 0-96,0 0-161,0 0-159,0 37 288,36-37 224,40 74-32,-5-38 64,0 1 32,-1 37-32,7-37 97,-7-1-161,1 1-32,-30 0 64,30 0-32,-36-1-32,-35 1 32,36-37-128,-36 0 160,0 0-96,0 0 32,0 0 96,0 0 0,0 0 0,0 0-224,-71-37-32,0 1-32,-5-38-64,-30 1-97,29 36 161,-29-37-128,36 37 128,-7-36 160,6 36-64,36 37 64,-36-37-96,71 1-193,-41 36-159,41-37 224,0 37 0,0-37 31,0 37 161,0 0 64,0 0-32,0 0-96,0 0-192,41 0 352,65 37 256,-35 0 129,41 36-193,-6-36 32,6 36-95,-42 1-1,42-37-64,-41 0-32,0 36 32,-36-36-32,6-37-96,-5 37 128,-36-37-64,0 0 0,0 0 64,0 0 1,0 0 31,0 0 0,0 0-192,-36-37 96,-5 0-64,-30 0-32,-35-36-96,30-1-193,-30 1 97,-6-1-192,41 37 352,1-36 32,34 36 64,-5 37-32,41-37-32,-35 37 64,35 0 0,0 0-64,0 0-96,0 0-225,35 0-31,6 37 416,-5 0 32,34 0-32,1-1 128,5 38 32,30-37-63,-35 36 127,41-36-64,-41 37-64,5-38 96,-5 1-64,0 37 33,-36-38-129,-35-36-32,41 37 32,-5-37-64,-36 0 64,0 0-128,0 0 128,0 0-32,0 0 96,0 0-32,0 0-32,0 0-64,-36-37-32,-40 1 0,40-38-96,-34 1 32,-7-1-32,6 0-64,1 1-33,-7-1-63,6 1 224,36 36 0,0 0-32,35 0 64,-36 37 0,36 0 64,0 0 64,0 0 0,0 0-64,0 0 0,0 0-128,0 0-192,0 0-65,71 0 514,-36 74-33,36-37-32,6 36 32,29 1 64,-71-37-64,42 36 0,-7 1-64,-34-37 0,-1-1-64,6 38 65,-5-74-1,-36 37-64,0-37 32,0 0-32,0 0 64,0 0 32,0 0-64,0 0 64,0 0-96,0 0 32,0 0 0,0 0 32,0 0-32,0 0 0,0 0 32,0 0 0,0 0-32,0 0 0,0 0 64,0 0-96,0 0 32,0 0-32,0 0-32,0 0 0,0 0-32,0 0-32,0 0 32,0 0 0,35 0-32,-35 0 160,0 36-96,0-36 64,0 0-32,0 37 0,0-37 32,0 37 0,35 0-32,-35-37 0,0 37 0,0-37 0,0 0-32,0 0-32,0 0 0,0 0-32,0 0 160,0 0-64,0 0-64,0 0 128,0 0-128,0 0 128,0 0-128,0 0 128,0 0-192,0 0 64,0 0 64,0 0 64,0 0 128,0 0 0,0 0 0,0 0-32,0 0-63,0 0 31,0 0-64,0 0 32,0 0-64,0 0-32,0 0-96,0 0 96,0 0-64,0 0 64,-35-37 0,0 37 32,-1-37-32,-5 37 32,6-37-32,35 37-32,-36 0 64,36 0-64,-35 0 0,35-37-128,-35 37 63,35 0-31,-36 0 32,-5-36-64,6 36-64,-1-37 128,1 37-64,0-37 96,-1 37-65,-5 0-127,6-37-224,-1 37 224,1 0-65,0 0-31,35 0 320,0 0 32,0 0-96,0 0-64,0 0 31,0 0-63,0 0 32,0 0 0,0 0 64,0 0 96,0 0 32,0 0-32,0 0 0,35 37 0,-35 0-32,0-37-32,35 37 128,-35-1-32,36-36 0,-36 37 0,0 0-32,35-37 32,-35 0-64,0 0 128,0 0-32,0 0 96,0 0 0,0 0 129,0 0-65,0 0-32,0 0-224,0 0 64,-35-37-64,35 37-32,-36-37 32,36 37 0,0 0 64,0 0-32,0 0-64,0 0 0,0 0-64,0 0-193,0 0 65,0 0 32,0 0 256,0 37 32,0 0-32,0 0-32,0 0 0,0-37 0,0 36 32,0 1-32,0 0 32,0 0 0,0-37 0,0 0-32,0 36 0,0-36-32,0 0 64,0 0-32,0 0 0,0 37 64,0-37-64,0 0 32,0 0-32,0 0 32,0 0-32,0 0 64,0 0 97,0 0 31,0 0-64,0 0-32,0 0 0,0 0-64,0 0-32,0 0 32,0 0-96,0 0 192,0 0-96,0 0 0,0-37-32,0 1 32,0-1 64,0 0-192,0-36 160,0 36-64,0-37 0,0 37-32,0-36 0,0 36 32,0 37 0,0-37-32,0 37 32,0 0-32,0 0 32,0 0-96,0 0 0,0 0-96,36 0-64,-36 0-129,35 0 257,6 0 96,-5 0 128,-1 37 64,36 0-96,-36 0 129,42-1-97,-42 1 32,0-37-128,1 37 0,-36-37 32,35 37-64,-35-37 96,0 0 0,0 0 0,0 0 32,0 0 128,0 0 0,0 0 97,0 0-97,0 0 128,0 0-224,-35-37-96,-1 0 1,-34-36-1,-42-1-257,6 1 97,-6-1-160,6-36 224,-6 36 0,6 1 64,-6 36-64,6-37 64,35 37 0,-5 1 0,40-1-32,-34 0 32,70 37 0,-36-37-64,36 37-32,0 0-161,0 0-159,0 0-193,0 0 33,36 0 512,34 0 64,1 0 32,6 37 0,29 0 64,41 0 0,-41-1 32,6-36-128,-6 37 64,6 0 64,-42-37-64,-34 0 0,-36 0 97,0 0 159,0 0 96,0 0 65,0 0-97,-36 0-352,-34 0-64,-7-37 0,6 0 0,-35 1-32,-5-1-320,5 37 95,29-37 1,-29 37 224,35-37-96,-5 37-225,40 0-95,1 0 32,0 0 287,-1 0 33,36 0 32,0 0-160,0 0 160,0 0 128,0 0-64,0 0-96,0-37-32,0 37-97,0 0-63,0 0-64,0 0-65,0 0 609,36-36 33,-36 36-65,0 0-32,35-37-64,-35 37 64,0 0 0,0 0 32,0 0 0,0 0 0,0-37 33,0 37 31,-35 0-32,35 0-609,-77 0 417,42 37 161,-36 0-97,0-37-32,30 36 32,-29-36 32,34 37-64,1-37 0,0 0-32,35 0 0,-42 0 64,42 0-64,0 37-32,0-37-257,0 0-63,0 0-65,0 0 1,0 0 192,0 0 224,0 0 160,0 0 160,0-37-160,0 37-96,-35 0-96,0 0-32,-1 0-64,1-37 192,0 37-96,-1 0 0,-5 0-128,6 0 32,-1 0 224,1 0-32,0 0 32,35 0-32,0 0 96,0 0-32,0 0-64,0 0-96,0 0 0,0 0-64,0 0 0,0 0-65,0 0-63,0 0 320,0 0 161,0 0-65,0 0 32,0 0 32,0 0-32,0 0-64,0 0 0,0 0-128,0 0 0,0 0 33,0 0-194,0 0-63,0 0 0,0 0 96,0 0 128,0 0 32,35 0-32,0 0-64,1 0 0,-1 0 32,42 37 0,-7-37-161,1 0 97,41 0 32,-41 0 160,-1 0-64,7-37 0,-6 37 33,-36 0-33,-35 0 64,0 0-32,0 0-64,35 0 32,-35 0-32,41 0-32,-5-36 32,-1 36 32,0-37 0,1 37 0,-1-37-32,6 37 0,-41-37 32,36 37 64,-36 0 0,0 0 32,0 0-64,0-36 0,0 36-96,0 0-32,0-37-64,0 37 64,0 0-32,0 0 32,0 0 64,0 0 0,-36 0-96,36 0 256,0 0 0,-41 0-416,6 0 384,-1 0-160,-34 0 192,34 37-32,-5-37-32,6 0-64,35 0-32,0 0 0,0 0 0,0 0 64,0 0 64,0 0-95,0 0-66,0 0-31,0 0-96,0 0-160,0 0-193,0 0 449,0 0-32,0-37-32,0 37 192,0 0 160,0 0-159,0 0-130,0 0-31,-35 0-64,-36 0 64,35 0 32,-40 37 288,41-37 33,-1 36-97,1 1-96,0-37 0,35 0-64,0 0-64,0 0 0,0 0-96,0 0-193,0 0-127,0 0 352,35 0 352,0 0-32,1-37-160,34 37 96,-29-36-64,30-1-64,-35 37 32,-1 0 32,-35-37 0,0 37-32,0 0 32,0 0 1,0 0-65,0 0 32,0 0-96,0 0-1,0 0 33,0 0 32,0 0 32,0 0-160,0 0 417,-35 37-33,-1-37-128,1 37-96,35-37 32,-36 0 32,36 0-96,0 0 0,0 0-96,0 0 0,0 0 64,0 0 64,0 0 0,0 0-64,0 0-96,0 0 0,0 0-417,0 0 385,71 0 352,-35 0-96,34-37-32,7 37-32,-7-37 0,1 37 65,41 0 31,-41 0 32,41 0 96,-6 0 0,5 0 161,-5 0-33,6 0-256,30 0 0,-66 0-64,-40 0-128,34 37 96,-70-37 0,36 37 64,-36-1 65,35-36-33,-35 0-96,0 37 128,0-37-160,0 0 0,0 0 0,0 0 0,0 0 32,0 0 0,0 0 96,0 0-256,-35 0-160,-36-37 160,0 37-97,-5-36 129,5 36-128,-41 0 32,41-37-64,1 37 224,34 0 32,-5 0 0,6 0 0,35 0 32,0 0 32,0 0-64,0 0 0,0 0-192,0 0 159,0 37 194,35-1-1,42-36-96,-7 37 128,1 0 160,6 0-63,-7-1 127,1 38-160,6-37-128,-7 0-32,-34-1-63,-1 1 63,6 0-64,-5-37 32,-36 0-64,0 0 32,0 0 64,0 0 64,0 0 96,0 0-96,-36 0-352,-40-37 0,5 0-64,0-36 128,-5 36-129,-30-37-31,29 38 256,42-1 32,-1 37 0,1-37 32,0 37 0,35 0-64,0 0 64,0 0-96,0 0-64,0 0-128,0 0-289,0 0 449,35 0 128,36 37 0,5 0 128,-5-1 33,35 38 319,-29-37-128,29 0-31,-71-1-193,42 1 96,-42 0-96,0 0-64,1-37-64,-1 37 0,-35-37 0,0 36-64,0-36-32,0 0 32,0 0-32,0 0-32,0 0 64,0 0 96,0 0 0,0 0 32,0 0-320,-35 0 192,-1-36 32,1 36 32,35 0-32,-35-37 32,35 37-64,0 0 32,0 0-32,0 0 64,0 0-32,0 0-32,0 0-64,0 0-64,0 0-64,0 0-129,0 0 33,0 0 384,0 37 32,0-37-32,0 36-32,0-36 0,0 0 0,0 0 128,0 0 97,0 0 127,0 0 64,-36-36-383,-5 36-65,6-74-129,-1 37 129,-34 0 64,-7 1 65,42-1-97,-1 0-64,1 37-129,0-37-63,35 0-224,-36 37-129,36-36 225,0 36 64,0 0 95,0-37 65,0 37 32,0 0 96,0 0-64,36-37 32,-1 37 0,0 0 0,1 0 96,40 0 64,-5 0 64,35 37 97,-29-37 31,29 37-160,-30-1 0,-41-36-96,36 37 33,-36-37-33,1 37-32,-1 0 64,6-37 32,-5 37-96,-36-37 32,35 0-64,-35 0 32,0 0-32,0 0 0,0 0 0,0 0 96,0 0 0,0 0 160,0 0-63,0 0-161,-35 0-129,-1 0 33,-5 0-64,6 0-32,-36 0-64,36-37-128,-36 37 159,-5-37 1,40 37-64,-34-37 192,-7 37 64,42 0-32,-1 0 0,1 0-96,0 0 96,-1 0 32,36 0-32,0 0 32,0 0 0,0 0-64,0 0-97,0 0-31,0 0-64,0 0-32,36 0 256,-1 0 32,0 0 64,36 37 32,41-37 160,-41 37 32,40 0 33,-40-37 95,35 36-96,-29-36 1,-7 37-129,-34-37-32,-1 37 0,6-37-32,-5 37-32,-36-37-64,35 0 65,-35 37-33,0-37-32,0 0 0,0 0-32,0 0-32,0 0 0,0 0 32,0 0 32,0 0 96,0 0-32,0 0 96,0 0-32,0 0-64,0 0 64,0 0-128,0 0 0,0 0-32,0 0 0,0 0 33,0 0-1,0 0 0,0 0 96,0 0-224,-35 0 96,-1 0-129,-5 0 33,6-37-64,-36 37-32,36-37 0,-42 0 32,6 0 96,1 1-64,-1-1-33,-5 37-31,-30-37-64,29 37 96,6-37 0,1 37-97,-7 0 193,42-37-224,-1 37 64,1 0-193,-36 0-31,30 0 160,6 0-65,-1 0 129,1 0 32,0 0 64,35 0-64,-36 0 128,36 0-128,0 0 159,0 0 33,0 0-64,0 0-96,0 0-128,0 0 224,0 0 64,36 37 64,-1-37 128,0 37-64,36 0 193,-30 0-97,30-1 224,0-36-192,5 37-127,-5 0 31,0 0 0,5 0-96,-5-1-32,0 1 96,-36 0-32,6 0-32,30-37 0,-36 36-64,-35-36 64,35 37 129,1-37 127,-36 0-192,0 0-32,35 37-32,-35-37 32,0 0-64,0 0 0,0 0 128,0 0 65,0 0 159,0 0 32,0 0-255,-35-37-193,-36 37-33,0-37 33,-5-36 32,5 36-32,1 0-160,-7 1 160,6-1-32,1-37 32,-7 37 64,-29 1-32,35-1 0,-5 0-32,40 0 32,-34 0-32,34 1-32,-5-1-32,6 37 0,0-37 32,-1 37-64,1-37 128,35 1-32,-35 36 32,-1-37 32,36 37-64,-41 0 0,41 0-64,-35 0 31,35 0-63,0 0 96,0 0-32,0 0-32,0 0 64,0 0 32,-36 0-32,36 0 0,-35 0-64,35 0 32,-35-37-64,-1 37-32,36 0 96,-41 0 0,6 0-65,35 0 97,-36 0-64,36 0-64,-35 0 32,35 0 160,0 0-96,0 0-96,0 0-128,0 0-97,0 0 1,0 0-513,0 0-1345,0 0-2563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8"/>
    </inkml:context>
    <inkml:brush xml:id="br0">
      <inkml:brushProperty name="width" value="0.21167" units="cm"/>
      <inkml:brushProperty name="height" value="0.21167" units="cm"/>
      <inkml:brushProperty name="color" value="#E86D1F"/>
      <inkml:brushProperty name="fitToCurve" value="1"/>
    </inkml:brush>
  </inkml:definitions>
  <inkml:trace contextRef="#ctx0" brushRef="#br0">290 259 384,'-34'-34'1505,"34"34"-288,-41 0-95,41-37 479,0 37-96,-35 0-127,35 0-513,-35 0-129,35 0-63,-34 0-417,34-37-256,0 37 0,-35 0 224,35 0-63,0 0-226,0 0-95,-35 0 481,35 0-289,-41 37 96,41-37-32,0 37-96,0-37 64,0 34-32,0 3-64,0-37 32,41 0-64,-6 37 0,-35-37 0,35 0 64,-1 0 320,1 0-64,41 0 33,-42 0-33,1-37 0,0 0-64,-35 3-32,0 34 97,0-37 255,0 0-160,0 37-31,0-37 31,0 0 64,0 37-63,-35 0-33,0 0-224,35 0-32,-34 0-64,34 0-128,-41 0 32,41 0 160,0 0 0,-35 0-64,35 0 256,-35 37-192,35 0 33,0 0-65,0-37-32,0 37 0,0-3-129,0-34 65,0 37 0,35-37-96,0 0 32,6 0 128,-7 0-32,-34 0 32,35 0 64,0 0 64,-1 0 32,-34-37 33,35 3-1,-35 34-32,0-37-64,0 0 32,0 0 0,0 0-32,-35 37-96,1-37 32,34 37-128,-35 0 64,0 0-64,35 0-32,-34 0-64,-7 0 320,6 0-64,35 37-64,-35-37 32,35 37-64,-34-37 32,34 37 0,0 0 32,0 0-64,0-37 32,0 34-32,34-34-64,-34 0 32,35 37 64,0-37 0,6 0 0,-7 0 32,1 0 32,0-37 0,-35 37 96,34-34 0,1-3-32,-35 0 1,0 0-33,0 0 64,0 37-128,-35-37 32,1 37-32,34-36-64,-35 36 160,0 0-96,35 0-160,-34 0-64,34 0 96,-41 0 96,6 36-32,35-36-32,-35 37-33,35 0 1,0 37 0,0-37-32,0-37-32,0 34 0,35-34-225,0 0 321,6 0 32,-7 0 32,1 0 96,0 0 97,-1-34-1,1-3-128,-35 37 128,0-37-64,0 0 64,0 0-96,0 37 1,-35-37-65,1 37-32,34 0 32,0 0-96,0 0-97,-35 0-479,35 0 255,0 0 33,-35 0-833,35 37-1217,0-37-1826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9"/>
    </inkml:context>
    <inkml:brush xml:id="br0">
      <inkml:brushProperty name="width" value="0.21167" units="cm"/>
      <inkml:brushProperty name="height" value="0.21167" units="cm"/>
      <inkml:brushProperty name="color" value="#E86D1F"/>
      <inkml:brushProperty name="fitToCurve" value="1"/>
    </inkml:brush>
  </inkml:definitions>
  <inkml:trace contextRef="#ctx0" brushRef="#br0">219 156 2818,'-71'0'1410,"30"0"607,41 0-1472,0 0-97,-35 0 97,35 0-65,-36 0-31,36 0 319,0 0 225,0 0-224,0 0-192,-35 33-65,35-33-384,0 37 64,0-37 33,0 37-65,0-37 0,0 36 64,0-36-192,35 37-64,-35-37 32,36 0 96,-1 0 96,6 0 33,30 0 63,-36 0-224,1-37 64,-1 1 32,-35 36-32,0-37 33,0 37-65,0-37 0,0 4 64,0 33-128,-35-37 32,35 37 0,-36-37 32,1 37 256,35 0-63,-35 0-257,35 0-64,-36 0 64,-5 0 32,6 37 128,35-37-128,-36 37-32,36-37 32,0 33 96,0-33-64,0 37-32,0 0 65,36-37-129,-36 36 32,35-36 64,6 37 64,30-37 0,0 0-64,-36 0 64,42 0 0,-7-37-31,0 37 95,-34-36-128,5-1 32,-6 0 0,-35 4 96,0-4-96,0 37-31,-35-37-1,-6 1 0,5 36-96,1-37-64,0 37 96,0 0-96,0 0 0,-1 0-65,-5 0 97,6 0 128,-1 37 1,36-1-65,-35 1 32,35 0-64,0-37-32,0 33 0,0 4-32,0-37-33,0 37 65,35-37 96,1 0-31,40 0-33,-40 0 0,34 0 128,-35 0-32,36 0-64,-30-37 128,-6 0-64,1 4 32,-1-4-32,-35 37 32,0-37 32,0 37 65,0-36-225,-35 36 64,-1 0 32,1 0-96,-6 0-160,5 0-65,1 0 65,-35 0 96,35 36 160,-1-36-128,36 37 64,-41 0 0,41-4-32,0-33-128,0 0 64,0 37-128,0-37-32,0 0 128,0 0 0,41 0 32,-41 0 128,36 0 0,-36-37 64,0 37 96,0-33-128,0 33 64,0-37 0,0 37 161,0 0-97,0 0-160,0 0-128,0 0-320,0 0-225,0 0-416,0 0-705,0 0-992,0 0-3140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0"/>
    </inkml:context>
    <inkml:brush xml:id="br0">
      <inkml:brushProperty name="width" value="0.21167" units="cm"/>
      <inkml:brushProperty name="height" value="0.21167" units="cm"/>
      <inkml:brushProperty name="color" value="#FFD200"/>
      <inkml:brushProperty name="fitToCurve" value="1"/>
    </inkml:brush>
  </inkml:definitions>
  <inkml:trace contextRef="#ctx0" brushRef="#br0">215 551 480,'0'0'544,"0"0"-287,0 37-97,0-37-160,0 0 32,0 0-32,0 0 0,0 37 64,0-37-32,0 0 32,-35 0-32,35 0 0,0 37 32,0-37 0,0 0-32,0 0 0,0 37 32,0-37-32,0 0 0,-36 36 0,36-36 0,0 37-32,0-37 0,0 0 0,-41 37 129,41-37-129,0 37 0,0-37 32,0 0 0,0 36 0,0-36 64,0 0-32,0 37 96,0-37 32,-36 0-128,36 37-32,0-37 32,0 0 0,0 37-32,0-37-32,-35 0 0,35 36 32,0-36 33,0 0-65,0 0 32,0 37-32,-36-37 32,36 37 32,0-37 32,0 0-96,0 0-96,0 0 96,0 0 32,0 0-128,0 37 64,0-37 64,0 0 64,0 0 96,0 0-64,0 0 32,0 36-32,0-36-64,0 0 0,0 0-64,0 0 0,0 0 0,0 0 0,0 37 0,0-37-32,0 0 64,0 0 129,0 0 63,0 0 128,0 0-32,0 0-159,0 0-129,0 0-32,0 0 128,0 0-32,0 0 256,0 0 64,0 0 1,0 0 159,0 0-255,0 0-193,0 0-64,0 0 96,0 0 32,0 0-96,0 0-288,0 0 352,0 0 257,0 0-353,0-37 64,0 37-32,0-36 96,36-1 0,-36 0-96,0 37 97,35-37 191,-35 1-64,0 36-256,36-37-64,-36 0 64,41 37 32,-41-37-31,0 1-1,36-1-32,-36 37-32,35-37 32,-35 0 0,0 37 0,0-36 64,36 36-64,-36-37 0,0 37 32,0-37 0,0 0-32,0 37-32,0-37 32,35 37-64,-35-36 32,0 36 0,36-37 0,-36 37-32,0 0 64,0 0-64,41-37-32,-41 37 64,0 0-32,0 0 64,0 0-32,0 0 64,0 0-64,0 0 96,0 0-64,0 0-32,0 0-96,0 0-128,0 0 416,0 0-64,0 37 64,0 0-32,0-1-31,-41 1-1,5 0-96,36 37 64,-35-38 0,-1 1-64,36 0-32,-35 36 32,35-36-32,-36-37 0,36 37 0,0 0 32,-41-37-64,41 36 0,0 1 32,0-37 32,0 37 0,0-37-32,0 37 0,0-37 0,0 0 32,-36 0-32,36 0-32,0 0 64,0 0-32,0 0 0,0 0 0,0 0 32,0 0 0,0 0 64,0 0 0,0 0 32,0 0-96,0 0 129,0 0 31,0 0-128,0 0 96,0 0 96,0 0-96,0-37-160,0 37 64,36-37-64,5 0 32,-41 1-64,36-1 32,-1 0 32,-35 0 0,36-36-32,-1 36 0,1 0 0,5 1 0,-5-38 0,-1 37 33,0 0-33,-35 1 0,36-1 0,-1 0 0,7 0-33,-7 1 98,1-1-65,-36 0 0,35 0 0,1 1 0,-1 36-32,1-37-1,5 0 33,-5 37 0,-1 0-32,-35-37 32,36 37-32,-1-36 32,-35 36 0,35 0 0,-35 0 0,0 0 0,0 0-64,42 0 64,-42-37 0,0 37-32,35 0 32,-35 0 32,36 0-32,-36 0 0,0 0 0,35 0 0,-35 0 64,0 0-32,0 0 0,0 0-32,0 0-32,0 0 64,0 0-96,0 0 0,0-37 32,0 37 64,0 0-64,36 0 64,-36 0-32,0 0-32,0 0-320,0 0-385,0 0-800,0 0-1218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1"/>
    </inkml:context>
    <inkml:brush xml:id="br0">
      <inkml:brushProperty name="width" value="0.21167" units="cm"/>
      <inkml:brushProperty name="height" value="0.21167" units="cm"/>
      <inkml:brushProperty name="color" value="#FFD200"/>
      <inkml:brushProperty name="fitToCurve" value="1"/>
    </inkml:brush>
  </inkml:definitions>
  <inkml:trace contextRef="#ctx0" brushRef="#br0">837 177 224,'-35'0'929,"35"0"288,0-37-320,0 37-33,0-37 65,0 37-128,0-36 32,0-1 96,0 0-385,0 37 97,0 0 256,0 0-321,0 0-95,0 0-97,0 0-32,0 0-256,0 0-288,-41 0 288,41 0 0,-36 0 33,1 37 31,0 0 32,35-1-128,-36 1-32,36 0-64,0 0-64,0-1-32,0-36 64,0 0-96,0 0-289,0 0 65,0 0 320,0 0 64,36 0 0,-36 0 64,35 0-32,0 0 32,-35 0-64,36 0 64,-36 0 160,0 0 161,0 0 63,0 0-448,0 0-256,-36 0 800,1 34-223,35 3-97,-35 0-288,-36-1 192,71 1 0,-77 0-96,77 0 0,-35-1 32,0-36-96,35 0 64,0 37 96,0-37-96,0 0 0,0 0 32,0 0-32,0 0-160,0 0-288,0-37-97,0 37 481,0 0 160,0 0-96,0 0 129,0 0 191,0 0 64,-36 0-352,36 0-192,-35 0 384,0 37-127,-7-37-193,7 37 64,0-37 64,-1 37-64,1-1-64,0-36 96,-7 37 0,7-37 64,0 37-96,35-37 32,0 0-32,0 0-96,0 0-65,0 0 97,0 0-224,0 0-64,0 0 192,0 0 224,0 0 64,0 0 0,0 0 128,0 0 32,0 0-159,0 0-33,0 0 0,0 0-96,0 0 32,0 0-64,0 0-128,0 0 64,0 0 64,0 0-33,0 0 33,0 0 64,35-37-32,0 37 32,7 0-32,-7-37 0,36 1 33,-36 36-33,0-37 0,7 37 32,-42-37-32,0 37 0,0 0 32,0 0 32,0 0 128,0 0-256,0 37 192,-42 0 192,7-1 0,0 1-320,-36 0-32,36 0 64,-7-1 97,42-36-65,-35 37-96,35-37 0,0 0 0,0 0-97,0 0-223,0 0-64,0 0 31,0-37 449,35 37 65,42-36-65,-6-38 32,-1 37-32,7-36-32,-6 36-32,-36 0 32,0 37-32,-35 0 256,0 0 96,0 0-95,0 0-578,-35 37 642,0 0 159,-36 36-160,-6 1-320,42-37 96,0 36 1,-1-36-65,1 0-128,0-1 160,35-36 0,-42 37-64,42-37-32,0 0 32,0 0-193,0 0-159,0 0-64,0 0-97,0 0 33,0 0 544,0-37 32,42 1-32,-7-1-32,36-37 0,-36 38 0,0-1-32,7 0 32,-42 37-32,0 0 32,0 0 128,0 0 0,0 0-63,0 0-130,0 0-191,0 0 32,0 37 416,0-37 65,0 37 95,0-1-288,0 1 0,0-37-96,0 37 96,0-37-64,0 0-32,0 0 0,0 0-32,0 0-64,0 0 0,0 0-64,0 0-128,0 0 127,0 0 129,35 0 193,0-37-33,1 0-96,-1 1 0,-35-1-32,0 37 128,0 0-32,0 0 0,0 0-192,0 37-192,0-37 864,0 36-384,0 1 193,0 0-225,0 0-128,0-1-32,0 1 32,0-37-64,35 0 32,-35 0-32,0 0-64,0 0-64,0 0-161,0 0 1,0 0 288,36-37 192,5 1-96,-6-1-32,1-37 32,-36 38-64,35-1 0,-35 37 32,0 0 64,0 0-63,0 0 95,0 0-160,0 0-193,0 0 97,35 37 513,-35-1-97,0 1-128,36-37-64,-36 37-96,0 0 32,0-37 0,41 0 0,-41 36-32,0-36-32,0 0-32,0 0 0,0 0-32,0 0 32,0 0 160,35-36 32,-35-1-32,36 0 0,-36-36-32,0 73-32,35-37 32,-35 37-64,0 0 97,0 0 159,0 0-160,0 0-288,0 0-161,0 37 417,0-1 33,35 1 95,-35 0-96,36 36-64,-36-36 0,41 0-32,-41 0 0,35-1 0,-35-36 0,0 0-64,0 0 0,0 0-96,0 0 96,0 0 64,0 0 192,0-36-32,0-1-128,0-37 0,36 1 0,-36 36-32,0 0 0,0 1 0,0 36 32,0 0-128,0 0 32,0 0-160,0 0-193,0 0 225,35 36 256,-35 1-64,35 0 96,1 0 32,-36-1-96,41 1 0,-6 0 0,-35-37 32,0 0-64,0 0 65,0 0-33,0 0-32,0 0 0,0 0 32,0 0 128,0-37-96,0 0-32,36 1-64,-36-38 0,0 37-32,0 1 64,0 36 32,0 0-32,0 0-96,0 0-97,35 0-127,-35 0 64,0 36 384,35 1-32,1 0-32,-36 0 96,41-1-96,-6 38 97,1-37-97,-36-37 32,35 36-96,-35 1 32,35-37-32,-35 0 0,0 0 0,0 0-32,0 0-32,0 0 32,0-37 256,0 1-96,0-1-64,0 0-64,0-36 0,0 73 0,0-37 32,0 37-32,0 0-96,0 0 0,0 0 0,36 0-225,-36 0 33,35 0 320,6 37 32,-5-1-64,-1-36 64,1 37 64,0 0 65,-1 0-129,-35-1 0,0-36-32,0 0 0,0 0 0,41 0-64,-41 0 32,0 0-64,0 0 128,0 0 32,0-36-64,0-1-96,0-37-128,-41 38 0,41-1 95,0 0 97,0 37-32,0 0 64,0 0-96,0 0-128,0 0 32,0 0-192,0 0 288,0 37 192,41-37-96,-5 37 160,-1-1-32,0 1-64,1 0 32,-36-37-32,35 37-64,-35-37-32,0 0-32,41 0 32,-41 0-32,0 0 0,0 0 128,0-37 33,0 0-129,0 0-32,-41-36 32,41 36 0,0 37 0,0-37 32,0 37 0,0 0-64,0 0 0,0 0-97,0 0 1,0 0-128,0 0 0,0 0 352,41 37 0,-5 0 64,-1-37 128,0 37-95,1-1-1,-36-36-64,35 0-32,-35 0-64,0 0 32,0 0 32,0 0-32,0 0-32,0 0 32,0 0 32,0-36-96,0-1-32,0 0 32,-35 37 0,35-37 32,0 37-32,0 0 0,0 0-64,0 0-96,0 0-96,0 0-32,0 0 160,35 37 352,6-37-96,-5 37 64,-1-37-96,-35 0-32,0 37-32,35-37 32,-35 0-64,0 0 64,0 0 0,0 0 33,0 0 63,0 0-64,0 0 96,0 0 64,0 0-96,-35 0-96,35-37-32,-35 37-96,35 0 0,-36 0 32,36 0-384,-41 0-65,6-37-511,-1 37-898,1 0-1121,0-37-2498</inkml:trace>
</inkml:ink>
</file>

<file path=ppt/ink/ink2.xml><?xml version="1.0" encoding="utf-8"?>
<inkml:ink xmlns:inkml="http://www.w3.org/2003/InkML">
  <inkml:definitions/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2"/>
    </inkml:context>
    <inkml:brush xml:id="br0">
      <inkml:brushProperty name="width" value="0.15875" units="cm"/>
      <inkml:brushProperty name="height" value="0.15875" units="cm"/>
      <inkml:brushProperty name="color" value="#FFD200"/>
      <inkml:brushProperty name="fitToCurve" value="1"/>
    </inkml:brush>
  </inkml:definitions>
  <inkml:trace contextRef="#ctx0" brushRef="#br0">830-15 480,'-36'0'865,"1"0"-129,35 0 386,0 0-386,0 0 33,-35 0-128,35 0-161,-36 37-224,36-37 65,-35 0 63,-6 37 128,5-37-31,1 36-161,0-36 161,-1 37-225,1-37 0,-6 34-96,5-34-64,1 0-64,35 37 225,-35-1 95,-1-36-192,1 37-96,35-37-32,0 0-32,-41 37 0,41-37 128,0 0-96,0 0-160,0 0 160,0 0 192,0 0-480,0 0 160,0 0 160,0 0-32,0 0 0,0 0 64,0 0 0,41 0 1,-6-37-1,1 37-64,-1-37 32,0 1 32,1 36-64,-36 0 0,41 0 96,-41 0 32,0 0 64,0 0-31,0 0-97,0 0 128,-41 0 160,5 0-352,1 36 160,0 1-192,-1-37 32,36 37-32,-35 0 0,-42 0 0,42-37 65,0 36-33,35 1-32,-36 0 32,36-37-32,0 0-32,0 0-33,0 0-159,0 0-160,0 0 512,0 0 32,36 0 0,-1-37 0,0 0-95,42 1 63,-42-1 0,36 0 96,0 37 32,-30-37-128,-6 0-64,-35 37 0,0 0 161,0 0-33,0 0 128,0 0-32,0 0-320,0 0-96,-35 0 288,-6 37-128,-30-37 65,36 37-65,-36 0 0,-6 0 0,42 36 32,0-73 0,-1 37-96,1 0 64,35-37-64,0 0 0,0 0-96,0 0-65,0 0-127,0 0 512,35 0-32,36-37 33,41 0-33,-6 0-32,6 1 64,-41-38-32,-1 37-64,7 37-32,-77-37-32,35 37-64,-35 0 96,0 0-32,0 0 65,0 0-65,0 0 96,0 0-64,0 0-64,0 0 32,-35 0 288,-6 37-192,5 0-128,1 0 0,-36 0 96,36-37-96,-6 36 0,5 1-96,36-37 160,0 0-160,0 0-64,0 0-64,0 0-257,0 0 321,0 0 192,36-37 96,40 37-32,-5-36 1,0-38-65,5 74 32,-40-37-32,-1 37 0,-35-37 32,0 37 96,0 0-32,0 0 0,0 0-128,0 0-64,0 37 384,-35 0-159,-1 0-65,-40 0-96,40 36 64,1-36-128,0 0 64,-1-37-32,36 36 0,0-36 32,0 0-64,0 0-257,0 0-127,0 0 224,36-36 288,34-1 64,7 0-96,29-36 0,6 36 64,-41 0-96,-36 0-32,36 0 64,-71 37 0,0 0 0,0 0 96,0 0-128,0 0-64,0 0-96,0 0 416,-36 37-64,1 0-160,0 0 64,-36 36-96,30-36 0,-30 0 32,36 36-32,35-36-32,-36-37 0,36 0-96,0 0-64,0 0-128,0 0-161,0 0 257,36 0 288,34-37 160,7 1-192,-6-1 33,-1 0-1,-34 0-64,5 37 32,-41 0-32,0 0 64,0 0-160,0 0-225,0 37 706,0-37-161,0 74 64,0-1-192,0-36 32,-41 37-96,41-1-32,-36-36 0,36 36 32,0-73-32,-35 37 0,35-37-32,0 0 0,0 0-224,0 0 128,0 0 96,35-37 160,1 1 0,5-1-64,-6 0-64,36-36 0,-71 36 64,35 0-64,-35 37 32,0 0 0,0 0-32,0 0 0,0 0-160,0 0-128,0 0 512,0 37 128,0 36-159,-35 1 63,0-37-192,35 36-32,-36-36 0,1 0-32,35 0 0,0-1 32,-41-36 32,41 0 0,0 0 0,0 0-192,0 0 32,0-36 96,0-1-128,76 0 64,-40-37 32,-1-36-64,36 37 0,-36-1 64,6 37 64,-41 0 0,0 37 96,0 0-64,0 0-192,0 0-289,-41 37 674,6 0-225,-36 0 0,0 36 0,-5 1 128,5-37-192,36-1 96,-1 1 0,1 0 0,35-37-32,0 0 0,0 0-64,0 0-64,0 0 32,0 0 224,0 0-256,71-37 256,-36-36-32,77-1-64,-41 37-64,-36-36 32,0 36-32,-35 37 32,0 0 64,0 0 33,0 0-162,0 0-63,-35 0 513,0 74-321,-36-1-64,-41 1-32,41-1 0,-5 1 0,5-1 32,36-36-32,-1 0 32,1 0-32,35-37-32,0 0-128,0 0-193,0 0 321,35 0 0,1-37 257,34 0-97,7-36-96,-6 36-192,-1-37 288,-34 37-160,5 1 32,-41 36 64,0 0 0,0 0-64,0 0-224,0 0 63,-41 36 450,5 1-193,-34 37-64,-1-1 0,30 1 0,-30 0 0,36-38 0,-1 38-64,1-74 32,35 37-32,0-37-352,0 0 95,0 0 97,35-37 192,36 0 128,41-36-64,-6-1-128,6 0 64,-6 1-32,-35 36 32,-36 0-64,6 37 32,-41 0-32,0 0-96,0 0-64,0 0-33,0 0 193,0 0 449,0 37-97,0 0 0,-41 0 1,6-1-161,-1 38-32,1-37-64,0 0-32,-1-1-32,36 1 64,0-37-96,0 0-96,0 0-33,0 0-95,0 0 32,36-37 288,-1 1 0,0-38 32,1 37-32,-1 0 0,6 1 0,-41 36-32,0 0 128,0 0-64,0 0-160,0 0-288,0 36 768,0 1-128,0 0 65,0 37-97,-41-38-192,41 38 0,0-37-32,0-37 32,0 0-32,0 0-32,0 0-64,0 0-96,0 0 32,0 0-65,0-37 289,77-37 0,-42 1-64,36-1 0,5 1-64,-40 36 32,-1 0 0,-35 37 32,0 0-64,0 0-128,0 0-224,0 0 288,0 37 512,0 0-64,0 36-63,0-36-97,0 0-160,0 0 64,0-1-64,0-36 32,0 0-32,0 0 32,0 0 0,0 0-32,0 0-256,0 0 192,0 0-1,0-36 130,35-38-1,1 37-64,-1-36-32,6 36 0,-41 0-1,0 37 66,0 0-33,0 0-161,0 0-319,0 37 800,0 0-64,0 36 65,0 1-193,-41-1-96,6-36 0,35 0 0,0 0-32,0-37 32,0 0-64,0 0 96,0 0-64,0 0 64,0 0-64,0 0-192,0 0 256,0-37-96,0 0 64,0-36-96,0-1-32,35 0-160,-35-36-97,41 36 129,-41 38 160,0-38 64,0 74-32,0-37-32,0 1-192,0 36-449,0-37-224,0 37-384,0-37-161,0 37 33,0 0 448,-41 0 0,41-37 385,-35 37 191,35 0 225,-36 0 192,36 0 192,0 0 225,0 0 63,0 0 33,0 0-97,0 0-160,0 0 32,0 0-95,0 0-1,0 0 32,0 0 96,0 0-95,0-37-33,0 37-128,0 0 96,0 0-32,0 0-32,0 0-96,0 0-128,0 0-352,0 0-1442,0 0-3940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3"/>
    </inkml:context>
    <inkml:brush xml:id="br0">
      <inkml:brushProperty name="width" value="0.15875" units="cm"/>
      <inkml:brushProperty name="height" value="0.15875" units="cm"/>
      <inkml:brushProperty name="color" value="#FFD200"/>
      <inkml:brushProperty name="fitToCurve" value="1"/>
    </inkml:brush>
  </inkml:definitions>
  <inkml:trace contextRef="#ctx0" brushRef="#br0">285 514 768,'-35'0'1313,"35"0"-191,0 0-258,0 0 321,-35 0-128,35-37-256,0 37-64,-36 0-96,36 0-257,-35-37 128,35 37 161,-41 0-128,5 0-353,1-36-64,35 36 32,0 0 0,-35 0 160,35 0-31,0 0 31,0-37 96,0 37-31,0 0 223,0 0-255,0 0-129,0 0-64,0 0-96,0 0 0,0 0 32,0 0 64,0 0-160,0 0-32,0 0 161,35 37-1,36-37-32,-30 36 96,30 1-128,-1-37 96,-34 37 32,5 0 0,-6-37-63,1 36 31,-1-36-96,-35 37-64,35-37 96,-35 0-32,0 0 0,0 0-32,0 0 0,0 0 96,0 0 64,0 0 1,0 0 127,0 0-96,0 0 160,0 0-159,-35-37-161,0 37-96,-36-36 64,30-1-32,5 0 32,1 0 32,0 37-32,-1-36 0,36 36-32,0 0 0,-35-37 0,35 37 32,0 0 32,0 0 0,0 0 160,0 0-128,0 0-160,0 0-224,0 37 352,35-1 224,1 1-224,34 37 65,7-38 31,-6 38-128,-1-37 96,-34 36 64,40 1-96,-40-38 0,34 38-32,-34-37 64,-1-1-96,-35 1 32,41-37-96,-41 37 32,0-37 0,0 0 32,0 0 0,0 0 129,0 0-65,0 0 64,0 0-32,0 0 32,0 0-32,0 0-128,0-37-32,0 0-64,-41 1 0,6-1 64,-1 0 32,36-36-32,-35 36 0,35 37 64,-35-37-64,35 0 32,0 37 32,0 0-64,0-36 0,0 36 32,0 0 0,0 0 0,-36 0-64,36 0 32,0 0-256,0 36-33,0-36 385,0 37-32,0 0 32,36 36 0,-1-36-64,-35-37 0,0 37 0,35-37 0,-35 37 33,0-37-1,0 0 0,0 0-32,0 0 96,0 0 192,0-37-64,0 37-64,0-74-192,0 38 64,0-1 32,-35 0-96,35 0 32,0 1 32,0 36-32,0 0 0,0 0-64,0-37 96,0 37-32,0 0-64,0 0 32,0 0-128,0 0-64,0 37-160,0-37 416,35 36 64,1-36-64,40 37 0,-40-37-32,-1 37 0,-35 0 32,35-37 64,1 0-64,-36 36 64,0-36-64,0 0 0,0 0 0,0 0 128,0 0 0,0 0-64,0 0 129,0 0-129,0-36-32,0-1-64,0 0 0,-36 37 32,36-37 0,0 37 0,0 0 64,0 0-64,0 0 0,0 0-32,0 0-96,0 0-128,0 0-33,0 0 193,0 37 128,36 0 1,-1-37 31,6 37-64,-5-1 0,-36-36 0,35 0 0,-35 0-64,0 0 128,0 0 0,0 0 96,0 0-64,0 0-32,0 0-64,0 0-192,-35 0-128,-42-36 0,6-1-1,36 37 33,-36-37 128,30 37-224,-30-37 63,36 37-95,-36-36 0,30 36 256,-30-37 63,1 37 33,34-37-32,1 37 0,-6 0 96,5-37-96,1 37 128,35 0-96,-35 0-32,35-36 96,0 36-64,-36-37 96,36 0-96,0 37 32,0 0 64,0 0 32,0 0 65,0 0-1,0 0-128,0 0-96,0 0-128,0 0 160,0 37 64,36-37-32,-1 37 32,0 36 0,1-36 160,5 0-32,-6-1-128,1 38 32,-36-37 0,35-1 32,-35 1 32,0-37-96,0 0 0,0 37 32,0-37 33,0 0-33,0 0 96,0 0 0,0 0 0,0 0 64,0 0 0,0 0 1,0-37-97,0 37-224,-35-37 32,35 1 64,-36-1-32,1 0-32,35 0 64,0 37 0,-41-36 0,41 36 0,0 0 0,0 0 0,0 0 64,0 0-128,0 0-97,0 0-31,0 0-128,0 0 160,0 36 160,0 1-32,41 0 160,-41 0-64,35-1-64,-35 1 64,36 0-32,-36 0 32,0-37 0,0 36 0,0 1-32,0-37-32,0 0-64,0 0 64,0 0 32,0 37 32,0-37 0,0 0 0,0 0 64,0 0 33,0 0-97,0 0-64,0 0-64,0 0-97,0-37 129,0 37 97,0 0 95,0 0-128,0-37-32,0 37 0,0 0 32,0 0 32,0 0-64,0 0 32,0 0-32,0 0 32,0 0-96,0 0-192,0 37 256,0 0 128,0 0-96,0-1 96,-36 1-96,36-37-32,0 37 0,0-37 32,0 0-32,0 0 0,0 0 0,0 0-96,0 0-160,0 0-65,0 0 1,0-37 384,0 0-64,0-36 0,0 36-32,0-36 32,0-1-32,0 1 32,0 36 0,0 0 32,0 0-32,0 1 0,0 36 32,0-37-96,0 37 64,0-37-64,0 37-64,0 0 64,0 0-96,0 0-1,0 0-127,36 0 96,-1 0 224,0 37 0,36-37 32,6 37-32,-7-1 0,1-36 0,6 0 0,-42 0 0,0 0 0,1 0 0,-36 0 0,0 0 32,0 0 0,0 0 225,0 0-33,0 0-64,0 0-96,0-36-64,-36-1-64,1 0-96,0 0 32,-1 1-160,-5-1 224,41 0-64,0 37 0,0 0 96,0 0-129,0 0 1,0 0-64,0 0 96,41 0 160,65 37 96,-35 0 0,6-37-31,29 36-65,-30 1 0,-40-37 0,-1 0-64,0 0 32,1 0 0,-36 0 96,0 0 32,0 0-32,0 0-32,0 0 32,0 0-96,-36 0-96,1-37 32,0 1-64,-1-1 32,-5-37 64,41 74 0,0-36-32,0 36 0,0 0-32,0 0-96,0-37 0,0 37-32,41 0 95,30 0 97,-36 0 129,36 0-1,6 0-64,-42 37 32,36-37-32,-36 36-32,-35-36-32,35 0 0,-35 0 32,0 0 32,0 0 96,0 0-32,0 0 129,0 0 31,0 0-160,-35 0-160,35 0-128,-35-36 0,-36-1-1,36 0 33,35 0 64,-36 1 32,36-1 0,0 37 0,0 0 64,0 0-32,0 0-64,0 0-96,0 0 32,0 37 256,71-1-96,-36 1 32,1 0 0,34-37-32,-70 37 0,42-37-32,-42 0 0,0 0 64,0 0 64,0 0 33,0 0-1,0 0-160,0 0 128,0-37-64,0 37-64,-42-37-64,7 0 32,35 1 64,-35 36-32,35-37 32,0 37-32,0 0 0,0 0-96,0 0 0,0 0-129,0 0 1,0 0 64,35 0 160,42 0 64,-42 37 0,36-37-32,-36 0 0,1 0 0,-36 0-32,0 0 32,0 0 64,0 0 33,0 0 63,0 0 32,0 0 0,0 0-96,0 0-64,-36 0-64,1-37 0,-1 37 0,1-37-32,-42 37 0,42-37-32,0 37-32,-1 0-128,1 0 192,35 0 32,0 0-32,0 0-32,0-36 32,0 36 32,0 0 0,0 0-32,0 0-64,0 0-353,-35 0-223,35 0-225,0 0-160,-36 0 0,-5 0 320,6 0-32,-1 0-896,1-37-225,0 37 128,-1-37 33,-40 37-994,5-37-1057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4"/>
    </inkml:context>
    <inkml:brush xml:id="br0">
      <inkml:brushProperty name="width" value="0.15875" units="cm"/>
      <inkml:brushProperty name="height" value="0.15875" units="cm"/>
      <inkml:brushProperty name="color" value="#FFD200"/>
      <inkml:brushProperty name="fitToCurve" value="1"/>
    </inkml:brush>
  </inkml:definitions>
  <inkml:trace contextRef="#ctx0" brushRef="#br0">60-9 384,'-35'0'544,"35"0"193,0 0 512,0 0-320,-35 0 64,35 0 128,0 0-32,0 0-160,0 0-224,0 0-33,0 0 1,0 0-225,0 0-159,0 0-65,0 0 0,0 0 193,0 0-129,0 0 128,0 0-160,0 0-224,0 0-32,0 0-32,35 0 129,0 0 159,-35 0 160,41 0-31,-6 0 95,0 36-160,0-36-63,0 0-65,-35 0 0,35 36-160,-35-36 0,0 0 0,0 0-32,0 0 32,0 0-128,0 0-577,0 0-1152,0 0-3364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5"/>
    </inkml:context>
    <inkml:brush xml:id="br0">
      <inkml:brushProperty name="width" value="0.15875" units="cm"/>
      <inkml:brushProperty name="height" value="0.15875" units="cm"/>
      <inkml:brushProperty name="color" value="#FFD200"/>
      <inkml:brushProperty name="fitToCurve" value="1"/>
    </inkml:brush>
  </inkml:definitions>
  <inkml:trace contextRef="#ctx0" brushRef="#br0">730 53 832,'0'0'128,"0"0"897,-35 0-576,35 0 704,0 0-416,0 0-129,0 0 97,0 0-161,-42 0-127,42 0-65,-35 0 97,35 37 351,-35-37 33,0 37 128,-36-1-352,71-36-225,-41 37 128,5 0-95,1-37-97,35 36 0,-35 1-191,35-37-65,-35 0 64,35 37-96,0-37 64,0 0 32,0 0-32,0 0 128,0 0 353,0 0-129,0 0-63,0 0-65,0 0 32,0 0-352,0 0-96,0 0 64,0 0 96,0 0 160,0-37-256,0 37 160,0-37-96,0 37 1,0 0 95,0 0 0,0 0 64,0 0 64,0 0 0,0 0-95,0 0-161,0 0 288,-36 0-192,-5 37 0,41-37-64,-35 37-32,35-37 0,-36 0 32,36 36-64,0-36 32,0 0 0,0 0 32,-35 0 0,35 0-64,0 37 64,0-37-32,0 0 0,0 0-96,0 0 0,0 0-64,0 0-32,0 0-33,0 0 450,0 0-65,0 0 0,0 0 0,0 0-128,0 0-32,0 0 0,0 0 0,-35 0 96,35 0-64,0 0-128,0 0-64,0 0 256,0 0 128,-35 37-32,35-1-160,-42-36 1,42 37-66,0-37-31,0 0 64,0 0-96,0 0 96,0 0-224,0 0 512,0-37-224,0 37 1,42-36 31,-7-1-96,-35-36 96,35 36-64,0 0 0,1 1-32,-1-1 0,-35 0-32,41 37 32,-41-36-32,0 36 32,0-37 32,0 37-64,0-37 0,0 37-64,0-36 64,36 36-33,-36 0 33,0 0 32,0 0 0,0 0-32,0 0 32,0 0 32,0 0-32,0 0 0,0 0 0,0 0 65,0 0-65,0 0 0,0 0-65,0 0-127,0 0-96,0 0 576,-36 36-224,-40 1 32,40 0-96,1-1 0,35-36-32,-35 37 0,35-37 32,0 37 32,0-37-32,0 0-32,0 0-96,0 0-96,0 0 64,0 0 128,0 0 0,0-37 64,35 0 32,36 37 0,41-73 0,-42 36-64,1 1 32,-30 36-32,-6-37-32,-35 37 32,0 0 32,0 0-96,0 0-96,0 0 128,0 37 352,0-1-96,-35 1-96,-6 0-31,41-37-65,-36 36-32,36 1 32,0-37-32,0 0 64,0 0-64,0 0-160,0 0-193,0 0 1,0-37 160,0 37 320,77-36-96,-42-1 32,-35 0-32,36 37 0,-36-36 32,0 36-32,0 0 160,0 0-64,0 0-224,0 36 96,0-36 321,0 37-65,0 36-64,-36-36-96,36 36-64,-35-36 0,35 36 64,-41 1-96,41-38 0,0 1-96,0 0 96,0-37-32,0 0-32,0 0 0,0 0-32,0 0 64,0 0 32,0 0-32,0 0 160,0 0-160,0 0-96,41 0 192,-41-37-32,0 37-32,0 0 96,0 0-32,0 0 0,0 0-32,0 0-128,0 0-160,0 0 512,0 37-64,0-1-64,0-36-32,35 37-32,-35 0-64,0-1 97,0 1-65,0-37 0,0 37-32,0-37 0,0 0-64,0 0-33,0 0-159,0 0 64,36-37-32,-36 0 320,35 1-96,35-1 0,-28-36-64,-42 36 32,35 37 64,-35 0 64,0 0-32,0 0-64,0 0-192,0 0 224,0 0 160,0 37 32,0-1-96,-35 1-32,35 0 65,-42-37-97,42 36 0,-35-36-32,35 37 64,0-37-64,-35 37 64,35-37-96,0 0 64,0 36-64,0-36-64,0 0 0,0 0-96,0 0 0,0 0 160,0 0-32,0-36-32,0 36 192,35-37-64,0 0-64,-35 37 64,0-36-32,0 36 32,0 0 64,0 0-64,0 0-64,0 36-128,0-36 384,0 0-160,0 37 32,0-37-96,0 0 0,0 37 33,0-37-65,0 0 32,0 0-32,0 0 32,0 0 64,0 36-96,0-36 0,-35 0 32,35 0-32,0 0-32,0 0 0,0 0 32,0 0-128,0 0 31,0 0 33,0 0-32,0-36 32,35-1 128,7 0 0,-7 1-32,0-38 0,1 1-32,-1 36-32,0 1 32,6-1 32,-5 0-64,-1 37 0,0-36-32,-35 36 0,36 0 64,-36 0-32,0-37 32,0 37 0,0 0 0,0 0 0,0 0 0,0 0 32,0 0-32,0 0-32,0 0 32,0 0-32,0 0 32,0 0-64,0 0-96,0 37-128,35-37 512,-35 36 32,35 1-64,-35 36-96,41-36-32,-41 36-32,36-36 1,-36 36-1,35-36-32,-35 36 32,0-36-64,35 0 160,-35-1-64,0 1 96,0 0-96,0-1 0,0-36-32,0 0-64,0 37 32,0-37 0,0 0 64,0 0-64,0 0 96,0 0-32,0 0 0,0 0 32,0 0-32,0 0-32,0 0 129,0-37-65,0 1-96,0-1-32,0-36-32,0 36-65,0-36 65,-35 36-64,35 0 128,0 37 0,0 0 32,0 0-64,0 0 32,0 0-96,0 0 0,0 0-96,0 0-64,0 0 320,0 37 96,-35 0-96,35-1 0,0 1 32,-36 0-64,36-37-64,0 36 96,0-36-128,0 0 128,0 0-64,0 0 32,0 0-32,0 0 128,0 0-96,0 0 32,0-36 225,0 36-193,-41-37-160,41-36 64,-35 73 0,35-37 32,0 37 0,0 0 0,0 0-32,0 0-288,0 0 127,0 37 322,0-1 63,0 1-160,0 0 0,0-1-64,0 1 32,0 0 32,0-37-64,0 0 0,0 0 0,0 0-32,0 0-32,0 0 0,0 0 64,0-37-160,0 0 256,35-36-32,6 0-32,30-1 0,-36 38-32,-35-1 0,36 0 0,-36 37 96,0 0-64,0 0-96,0 0-256,0 0-994,-36 0-1664,1-36-4453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6"/>
    </inkml:context>
    <inkml:brush xml:id="br0">
      <inkml:brushProperty name="width" value="0.15875" units="cm"/>
      <inkml:brushProperty name="height" value="0.15875" units="cm"/>
      <inkml:brushProperty name="color" value="#FFD200"/>
      <inkml:brushProperty name="fitToCurve" value="1"/>
    </inkml:brush>
  </inkml:definitions>
  <inkml:trace contextRef="#ctx0" brushRef="#br0">619 258 2882,'-36'0'1217,"1"0"257,35 0-930,-35 0 545,35 0-128,-42 0-32,42 0-160,-35 0-32,0 0 223,35 0-479,-36 0-65,1 37-159,-1-37 127,-5 37-224,5 0 160,1 0-63,-1-5-97,1 5-96,35-37 32,-35 37 0,35-37-32,0 0 32,0 0-32,0 0 0,0 37 64,0-37-32,0 0-128,0 0 97,0 0-98,0 0 162,0 0-97,0 0 128,0 0 224,0 0-160,0 0 1,35-37-129,-35 37-64,35-37 32,1 0 0,-36 37-64,0 0 32,0 0 32,0 0-32,0 0-32,0 0-160,0 0-128,0 37 416,0 0 224,0 0-128,-36 0-32,1 37-96,35-37-96,-35 0 32,35-1-64,-36-36 64,36 37 33,0-37-65,-41 37 32,41-37-32,0 0 32,0 0-32,0 0 0,0 0-32,0 0 32,0 0 32,0 0-64,0 0 64,0 0 352,0 0-32,0-37-192,0 37-63,0-37-33,41 1 0,-41-1-32,36-37-32,-1 37 32,0 0-64,1-37 32,-1 37 0,42 5 32,-41-5-32,-1 0 0,36 0 0,-36 0 0,42 0-32,-42 37 32,1-37-128,-1 37 31,0 0 1,-35 0 32,42 0 32,-42 0-96,35 0-64,-35 0 0,0 0-96,0 0 191,0 0 97,0 0-96,0 37 128,0-37 0,0 0 193,0 0 31,0 0-128,0 0 96,0 0-96,0 0-32,0 0-160,-35 0 32,-7 0 0,7 0 96,0 0-96,-1 0-64,36 0-96,-70 0-96,28 0 64,7 0 192,0 37 32,35-37-65,-36 37 65,1 0-32,-1-37 32,-5 37 0,5 0 0,1-5-32,35-32 64,-36 37 0,36 0-64,0-37 0,0 0-64,0 0-64,0 0 32,0 0 0,0 0-64,0 0 192,0 0 288,0-37-64,36 0-32,-1 5-128,42-5 33,-41 0-97,35 0 32,-1-37 0,7 37 0,-6 0-64,-36 0 32,42 37 32,-42-36-32,0 36 0,-35-37 0,36 37 64,-36 0-128,0 0-32,0 0 64,0 0-33,0 0 33,0 0-64,0 0 64,0 0 0,0 0 32,0 0 64,0 0-32,0 0-96,-36 0 192,36 0 1,-35 0-226,0 37 162,-7-37-33,-28 0-257,34 36 225,1-36 32,0 37 0,-42-37-32,77 37 0,-35-37-32,35 37 0,-36-37 0,36 0-64,0 0 64,0 0 32,0 0 0,0 37 0,0-37 0,0 0 0,0 0 0,0 0-64,0 0 64,0 0-128,0 0-96,0 0 448,0 0-96,36-37 64,-1 37-160,0-37-32,7 0 64,-7 0-32,0 37 65,1-36-97,-1 36 32,0 0-32,7-37 32,-7 37 0,0 0-32,1 0 0,-1 0-64,-35-37 32,35 37 32,-35 0-97,0 0-191,0 0-705,0 0-1345,0 0-417,77 0-1761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7"/>
    </inkml:context>
    <inkml:brush xml:id="br0">
      <inkml:brushProperty name="width" value="0.15875" units="cm"/>
      <inkml:brushProperty name="height" value="0.15875" units="cm"/>
      <inkml:brushProperty name="color" value="#FFD200"/>
      <inkml:brushProperty name="fitToCurve" value="1"/>
    </inkml:brush>
  </inkml:definitions>
  <inkml:trace contextRef="#ctx0" brushRef="#br0">0 213 672,'0'0'1922,"0"0"-385,0 0-255,0 0-353,0 0 63,0 0 130,36-37-226,5 37-223,-6 0-161,36-36 65,-36 36 64,1 0-161,40 0-224,-40 0 97,-1-37-65,0 37-192,-35 0 32,36 0-96,5 0 32,-41 0-32,35 0 0,-35 0-32,0 0 128,0 0 65,0 0-33,0 0 0,0 0 64,0 0 0,0 0 33,0 0 63,0 0-96,0 0-64,0 0-128,-35 0 0,35 0 0,-41 0-160,5 0-32,1 0-256,0 0 191,-1 0 193,-40 0 96,40 37 65,1-37-225,0 0 256,-1 36-192,36-36 32,0 0 128,0 0 0,0 0-64,0 0-64,0 0 0,0 0-32,0 0 64,0 0 32,0 0 64,0 0 0,0 0-64,0 0 128,0 0-63,0 0 95,0 0-192,0 0-64,36-36 160,-1 36-32,36-37-64,5 37-32,-40-37 64,-1 37 0,0 0 0,1 0 64,5 0-128,-6-37 0,36 37 64,-36 0-64,42 0 0,-42 0 64,36 0-96,-36 0 32,1 0-64,-36 0 32,41 0 0,-6 0 64,-35 0 0,0 37-32,0-37 0,0 0 64,0 0 33,0 0-97,0 0 32,0 0-64,0 0-33,0 0-63,0 0 0,0 0 96,0 0 64,0 0 96,0 0-32,0 0 1,0 0-33,0 0-64,-35 0-193,-6 0 193,5 0-32,1 0-32,0 0-128,-1 0 32,-40 0-32,40 0 96,1-37 64,0 37 32,-1 0-96,36 0 0,-35 0 31,35 0-31,0 0 96,0 0 32,0 0-32,0 0-64,0 0-32,0 0-160,0 0-64,0 0 63,0 0 257,35 0 32,1 0 257,-1 0 31,36 0-32,41 0 129,-42 0-193,7 0 0,29 0 0,0 0-31,6 0-129,-77 0-32,0 0-32,1 0 32,5 37 64,-41-37 0,35 37-32,1-37-32,-1 37 128,-35-37-128,0 36 64,35-36-64,-35 0 64,0 37-128,0-37 64,0 0 96,0 0-63,0 0 95,0 0-32,0 0 32,0 0-32,0 0 64,0 0-160,0 0-192,-35-37 32,35 37-64,-35 0-96,35 0 95,-36-36 65,36 36 128,0 0 0,0 0 0,0 0 64,0 0 0,-35 0 32,35 0 1,0 0-33,0 0-96,0 0-65,0 0-127,0 0-64,0 0 64,0 0 192,0 0 96,35 0-32,1 36 0,-1 1 32,-35-37 32,35 37-64,1-37-32,-36 37 32,41-37 0,-41 0 32,0 0-64,0 0 32,0 0 32,0 0 64,0 0 65,0 0 159,0 0-128,0 0-96,0 0-160,-41 0-224,41 0 256,-36-37-32,1 37-128,0 0-193,-1 0-63,36 0 64,-35 0 31,-6 0 129,41 0 160,0 0 64,0 0-64,0 0-32,0 0-64,0 0 64,0 37 64,0-1 32,0-36 32,0 37 0,0 0 0,0 0-32,0-1-32,0-2 32,0-34-32,0 0 0,0 37 64,0-37-32,0 0 0,0 0 0,0 37-64,0-37 32,0 0 64,0 0 65,0 0-33,0 0 32,0 0-32,0 0-160,0 0 0,0 0-32,0 0 0,0 0-97,0 0 129,0 0-96,0 36 64,0-36 64,0 37 64,0 0 32,41 0 32,30-37 0,-1 37 64,42-1 1,-41 1 31,0-37-128,5 37-32,-40-37-32,-1 37 64,0-37-64,1 0 32,5 36 0,-41-36-32,0 0 0,35 37 96,-35-37-96,0 0 32,36 0-32,-36 0 0,0 0 0,0 0 0,0 37-64,0-37 0,0 0 96,0 0-32,0 0 0,0 0 0,0 0 64,0 0-64,0 0 32,0 0-64,0 0 0,0 0 0,0 0 32,0 0 64,0 0 96,0 0-64,0 0-32,0 0-32,0 0 0,-36 0-64,36 0 32,0 0 32,0 0-128,0 0 0,0 0-64,0 0-32,0 0 96,0 0 128,0 37 32,36-37 0,-36 0-64,0 36 32,0-36 0,0 0 0,35 0 64,-35 0 0,0 0 64,0 0-96,0 0 1,0 0-33,0 0-32,0 0 32,0 0 64,0 0-96,0 0 96,-35 0 64,35 0-96,-36 0-160,1 0 32,-6 0 160,41 0-32,0 0-32,0 0-32,0 0-96,0 0-96,0 0-161,0 0 161,0 0 192,0 37 0,0-37 32,41 0 32,-41 37-32,0-37 0,0 0 32,35 0 1,-35 0 95,0 0-32,0 0-64,0 0 0,0 0-32,0 0 64,0 0-96,0 0 96,0 0 0,0 0-64,0 0 0,0 0-32,0 0 32,0 0-64,0 0-160,0 0 32,0 0 224,0 37-32,36-37-32,-36 36 32,35-36 0,0 0 96,-35 37-96,0-37 0,36 0 0,-36 0 0,0 0-32,0 0-32,0 0 64,0 0-32,0 0 64,0 0 0,0 0 33,0 0 31,0 0-64,0 0-64,-36 0 32,1-37 32,35 37 128,0 0 32,0 0-64,0 0-192,0 0 0,-35 0 32,35 0-96,0 0-32,0 0 64,0 0-32,0 0-64,0 0 128,0 0 64,0 0-32,0 0 128,0 0-32,0 0-64,0 0-288,-71 0-1057,30-36-609,-65-1-961,35-37-833,-41 38-5124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8"/>
    </inkml:context>
    <inkml:brush xml:id="br0">
      <inkml:brushProperty name="width" value="0.15875" units="cm"/>
      <inkml:brushProperty name="height" value="0.15875" units="cm"/>
      <inkml:brushProperty name="color" value="#FFD200"/>
      <inkml:brushProperty name="fitToCurve" value="1"/>
    </inkml:brush>
  </inkml:definitions>
  <inkml:trace contextRef="#ctx0" brushRef="#br0">328 183 640,'-41'0'1185,"41"0"161,-36 0 127,1 0-576,1 0 160,34 37 128,-36-37-256,1 37-449,-6-37-95,5 35-97,36 2 256,-35-37-223,35 37-65,0-37-64,0 0-64,0 0-64,0 0-96,0 0 160,0 0-192,0 0 224,35-37 257,1 37-97,5-37-32,30 2-31,-37 35-1,1-37 128,-35 37-95,36 0-129,-36-37-64,0 37-32,0 0 64,0 0 0,0 0-32,0 0 64,0 0 33,0 0 447,0 0 225,0 0-481,0 0-576,0 37 673,-36-37-257,1 0-192,1 37 0,34-37 0,0 0 64,0 0-96,0 0 96,0 0-96,0 0-128,0 0-96,0 0 64,0-37 31,34 0 129,37 37 32,5-36 33,-5-1-1,-36 0 128,42 1-192,-42 36 64,-35 0-32,0-37 64,0 37 0,0 0 96,0 0 0,0 0 161,0 0-1,0 0-128,0 0-160,0 0-320,-35 37 96,-6-37 96,-30 0 128,36 36-64,-1-36 32,36 0-32,0 0 0,0 0-32,0 0-160,0 0-225,0 0-95,0 0 544,0 0-64,0 0 32,0-36 128,36 36-32,-36 0-32,0 0 64,0 0-32,0 0 33,0-37-33,0 37 0,0 0-32,0 0-64,0 0-64,0 0 32,0 0-32,0 0 64,0 0 0,0 0-32,0 0 32,0 0 32,0 0-32,0 0-32,0 0 64,0 0-128,0 0 320,0 37-64,-36-37-128,36 0 0,0 0-64,0 0 0,0 0-96,0 0-321,0 0-63,0 0 127,36 0 546,-1 0-129,0 0-32,1 0 0,5 0 0,-41 0 64,0 0-32,0 0-160,0 0-385,0 0-224,0 0-95,0 0-321,0 0-705,0 0-320,0 0-801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89"/>
    </inkml:context>
    <inkml:brush xml:id="br0">
      <inkml:brushProperty name="width" value="0.21167" units="cm"/>
      <inkml:brushProperty name="height" value="0.21167" units="cm"/>
      <inkml:brushProperty name="color" value="#FAE1D2"/>
      <inkml:brushProperty name="fitToCurve" value="1"/>
    </inkml:brush>
  </inkml:definitions>
  <inkml:trace contextRef="#ctx0" brushRef="#br0">1475 1339 768,'-35'38'2242,"0"-1"-512,-5 0-513,40-37-608,0 73 31,0-73-287,0 37-97,0 0-128,40-37 192,-5 37 65,0-37 159,0 36-256,35-36-127,-29 0 31,-6 0 128,0 0-64,0 0-160,0-36 65,-35 36 95,0-37-160,0 37 96,0-37-96,0 0-32,0 37-96,-35-37-64,0 1 32,-35-1-192,29 37 64,-29-37-1,35 37 161,0 0-32,0 0 96,-5 0-64,5 0-96,0 0-32,35 0 192,-35 0-160,35 37 673,-35-37-353,35 37-32,0-1-160,0 1-32,0 0 192,0-37-320,35 37 224,0 0-128,0-37 96,0 36-96,5-36 384,-5 0-64,0 0-63,0 0 127,0 0 0,0 0-32,-35-36-127,41-1 63,-41 0-96,0 0 32,0 0-160,0-36 96,-41 36-64,6-1-32,0 1 64,0 37-128,0 0-64,0 0-192,-40 0 31,40 0 225,0 0-32,-35 37 289,29 1 31,6 36-128,35-38 0,0 38-96,0-37 32,0 0 96,35-1-288,41 1 192,-41-37-128,35 37 320,-35-37 64,40 0-63,-40 0 31,35 0-32,-35-37-32,6 0-64,-6 1 64,-35-38 33,0 37-161,0 0 64,0-36-64,-35 36-64,-41-1 96,41 1-128,0 1 32,-35 36-32,30 0-384,-30 0 127,35 0 193,-35 36 288,29 1-256,6 1 160,0-1-64,35 36 0,0-36-64,0 37 64,0-37-32,70-1-64,-29 1 0,29 0 0,0-37 32,5 37 224,-5-37 65,-35 0 31,76-37 0,-41 0-128,-35-36-160,0 36 193,-35-37-65,0 37-64,0-36-32,-35-2-64,-35 2 32,-6 36-64,6-37 0,-35 74 0,30-36-129,5 36-127,0 0-64,-41 36 576,41 1-160,-5 37 96,5-38-128,35 39-32,35-1 64,0-38-96,0 38 160,35-37-96,0 36 0,40-36 0,-5-37-160,-35 37 128,35-37 192,6 0 192,-6 0 65,0-74-129,5 38-128,-5-38 0,0 0-32,-70 1 65,0-2-65,0 2-32,-35-38-64,-35 38 0,0-1-64,-5 37 32,5 1 0,0-1-96,-6 37-192,6 0-65,0 0 193,-5 37 256,5 36-96,70 1 64,-35-1-64,35 1-32,0-1 64,0 2-64,35-38-32,0 36 0,35-36-64,5 0 96,-5 0-32,-35-37-96,41 37 320,-6-37 64,0 0 96,5-37 1,-40 0-193,0-37 0,0 38 0,-35-38 96,0-1-128,-35 2 0,0-1-96,-75 38-64,40-38-32,0 37 96,-41 0-160,41 1 32,-5 36-128,5 0-161,35 0 1,-35 36 352,-6 1 128,6 37 0,70-37-64,-35 73 32,35-37-32,0 2 0,0-1-64,70-1 0,-35-36-64,41 0 0,-41 0-97,0-37 129,35 0 225,-35 0 159,5 0-64,30 0-96,-35-37 0,0-37 32,-35 1 65,0-1-65,0-1-96,-70-35-96,0 37 0,-5-1-96,-30 0 32,35 1-33,-6 73 65,6-37-128,35 37-256,-40 0 95,40 0 193,-35 37 160,0 36 96,29 1-96,6 0 32,35-1-32,0 1-96,35-1-64,41 2 32,-6-2 32,40-36 64,-5 0-128,6-37 288,-6 37-32,-35-37 0,5 0 128,-40 0-32,35-37 97,-70 0-161,35-36 96,-35 36-96,0-38 0,-35 2-64,0-38-32,-75 38-32,40-1-32,-35 37 32,29-36-128,-29 36 96,70 37-192,-40 0-288,40 0 351,0 0-63,0 37 320,0 36-32,35 1 0,-35 36-96,35-36 32,0-1-32,35 2 32,35-1-96,0-1 128,5-36-160,-5 0 32,-35 0-160,41-37 256,-41 0 128,35 0-128,-35 0 128,0 0-64,-35-74 96,35 37-64,-35-36 32,0 36-63,0-75-1,-35 39-64,-35 36-64,0-36 64,35 36 64,-41 37-128,41-37 31,35 37-95,-35 0-128,0 0-192,0 0 191,-5 0 97,40 37 192,-35 0 32,35 36-32,0 1 0,0-1-64,0 2 0,35-38 32,5 36-64,30-36-64,-35 0-32,0-37 0,0 0 128,6 0 128,-6 0-32,-35 0 96,35 0 0,0-37-32,-35-37-63,0 38 31,0-38-32,-35-1 0,-35 2-64,-6-1 32,6 38-64,0-1 0,30 0-64,5 37-65,0 0-159,35 0-64,0 0 608,-35 37-192,35 36 0,0-36-64,0 73 64,0-35-64,0-1 64,35-1-32,0 1-64,0-37 128,40-1-160,-40 1 0,35 0-32,-35-37-64,6 37 320,-6-37-128,0 0 32,0 0 96,-35-37-64,35 0 32,0-36-64,-35 36 0,0-37 0,0 1-32,-70 36 0,35-38 32,0 75 0,0-37 224,-6 37-480,6 0-384,35 37 864,-35 1-192,0 36-64,0-1 192,35 1-160,0-1 0,0 1 128,35-1-256,0 1 160,35 0-64,6-38-64,-6 1 0,35 0 32,-30-37 256,30 0 161,6 0 63,29-37-192,-30 0-95,-40-36-33,6 36-32,-41-37 128,0 1-128,-35-1 32,0 38-64,-70-38-64,-6 37 0,6 37 96,0-37-192,-5 37-224,5 0 128,0 37 160,-6 37 96,6-37-32,70 36-64,0 1-64,0-1 96,0 1-64,35-1 64,0 1 0,41-37-32,-6 0-65,0-1 1,5-36 96,-5 37 321,35-37 95,6-37-32,-6 1 1,5-38-289,-40 0 64,0 38 32,-29-38 0,-41 0-31,0 1-33,-41-1-96,-29 38-64,35 36 0,-35-37-32,-5 37-449,5 0 257,0 37 96,-6 36 288,6-36-160,35 36 64,35 1-128,0 0-128,0-38 127,35 1-31,0 0-128,76 0 64,-41-37 352,40 0 128,-5 0-63,41 0 127,-6-74-256,5 1 64,-40-1-32,-29 0-32,-41 1 97,-35-1-97,0 1-96,-35-1-32,-41 1-129,-29 36-31,-5 37-64,5 0-289,-41 0 353,6 37 96,-5 36 32,40 1 96,29-1-32,41 1-96,0-1 64,35 1 32,0-37-256,35 36 96,35-36 0,6-37 224,-6 0 128,40 0 160,-40 0 32,35-37-63,6-36-193,-41-1 32,0 1 0,-30-1 128,-40 1-127,0-38-65,-40 38-64,-30-39-32,0 39-32,-41 36 0,41 0-32,-35 37-65,30 0-255,5 0 384,0 37-128,-6 36 128,41-36 0,0 75-32,35-39-128,0 1 160,0-37-96,70 36-96,6-36-193,-41-37 193,35 37 192,0-37 160,40 0 128,-40-37-31,41 0-161,-6-36 64,-70-1-64,40 0 32,-75 1 96,0-39-160,0 39 0,-40 36 1,5 0 31,-35 1-32,35 36-160,-41 0-385,6 0 321,-35 36 128,30 38 64,5-37 64,35-1-160,35 39-64,0-38 0,0 0-161,0-1 97,35 1-160,35-37 64,-30 37 320,30-37 64,-35-37 64,35 0 0,6 1 32,-41-1-32,0-38 1,-35 2 31,0-1-64,-35 1-96,0-1-32,-76 0-32,41 1-32,0 36-160,-40 0 160,75 1-161,-35 36-319,-6 0 95,41 0 417,-35 73 32,70-36 32,-35 36-64,-5 1-32,40-37 32,0 36-160,40-36 0,30 0-32,0 0-129,-35-37 225,41 0 256,-6 0-64,40 0 129,-40-37-97,0 0 96,-35 0-32,0-36 0,-35-1 0,0 37 1,0-36-65,-70-1-96,0 38-32,35-1 64,-40 0-64,40 37-129,-35 0-383,35 0 288,0 0 288,-41 37-32,41 0 32,35-1-64,0 38-32,0-37 0,0-1-129,0 1 65,0 0 0,35-37-160,0 37-161,-35-37 353,76 0 64,-41 0 128,0-37 65,0 0-1,0 0-32,5 1-64,-5-38 128,-35 1-128,0 36 64,0 0-32,-35 0-96,-5 0 128,40 37-31,-35 0-258,0 0-447,0 0 31,0 37 705,-41 0-64,41 0-64,0 0-32,0 36-96,35-36 64,0 0-32,0-37-192,0 0-225,0 0-351,0 0 383,0 0 705,0-37 225,35 0-225,0 0-64,41-36-128,-76-1 64,35 37-64,-35 1 96,0-1 1,0 37 95,0 0-64,0 0-96,0 0-32,0 0-64,0 0-96,0 0-160,0 0-257,0 0-192,0 0 673,-35 37 160,35-1 129,-41 1-193,41-37 32,0 37-64,0-37-192,0 0-65,0 0-351,0 0 448,0 0 416,41-37 0,-6 0-160,-35 1 32,0-1 0,0 37 0,0-37-31,0 0 31,0 0-64,0 37-32,0 0 96,0 0-32,0 0-160,0 0-32,0 0-32,0 0-417,0 0-31,0 0 383,0 0 514,0 37-289,0-37 0,0 0-160,0 37-193,0-37 33,0 0-64,0 0 224,0 0 480,0-37 0,0 37-159,0-37-97,35 1-64,-35-1 32,0 0 64,0 37 128,0 0 128,0 0-191,0 0-33,0 0-160,0 0-64,0 0-32,0 0-32,0 0-321,0 0-95,0 0 512,0 0 224,-35 37-64,0 0-96,-6-37-32,41 36-32,0-36 0,0 0-128,0 0-129,0 0-95,0 0-257,0 0 705,0 0 225,0 0 31,41-36 32,-6-1-288,0 0-32,0 0 65,0 1-1,-35-1-32,35 0 128,-35 37-32,0 0 32,0 0 64,0 0-127,0 0-193,0 0-353,0 0-31,0 37 896,-35 0-288,0-1-160,0 38 192,0-37-159,0-1-66,35 1 33,-41-37 0,41 0 33,0 0 31,0 0-32,0 0-32,0 0-129,0 0-159,0 0-224,0 0 191,0 0 546,0 0-33,0 0-96,0-37 0,41 37-64,-41-36 0,35 36-32,-35 0 64,0 0-128,0 0-384,0 0 255,0 36 354,35 1-290,0 0 450,-35 0-97,35 0-192,0-1 0,-35 1 0,40 0 0,-5 0-32,-35 0 32,35-37-96,-35 0-96,0 0-64,0 0-161,0 0 289,35 0 449,-35-37-129,35 0-128,0-37-64,-35 38 64,0-38-32,0 0 64,0 38 193,0-1-1,0 37 160,0 0-159,0 0-353,0 0-449,0 0 1,0 37 896,0-1-288,0 38-64,0-37-64,0 36 0,0-36 32,0 0 0,0 0-32,0 0 0,0-37 0,0 0-64,0 0-128,0 0-64,0 0 96,0 0 640,0-37-224,0 0-192,0-37-64,0 38 64,0-38-64,0 37 65,0 0 159,0 37 32,0 0 32,0 0-256,0 0-288,0 0-321,0 0 33,-35 37 1024,35 37-416,0-37 1,0 36-33,0 1 0,0-37-32,0-1 0,0 1-96,0-37-33,0 0-223,0 0-32,35 0 416,-35 0 224,35 0 288,-35-37-255,41 1-33,-41-38-64,0 37-96,0-36-32,0 36 64,0 37-31,0 0-97,0-37 32,0 37-129,-41 0-671,6 0 800,0 37 0,0 0 0,-35-1 96,-5 38-128,40-37 32,0 0-64,35-1 0,0-36-96,0 37-128,0-37-97,0 0-159,0 0 480,0 0 256,35-37 160,0 1-95,5-1-65,-5-37-96,0 37 32,-35 1 128,0 36-160,0 0 129,0 0-129,0 0-128,0 0-353,0 0-383,0 0 383,0 36 770,0 1-289,0 0-96,0 37-64,0-74 0,0 36-224,0-36-385,35 0 97,0 0 512,0 0 256,0 0-64,6 0 32,29-36-64,-35-38 64,0 37 129,-35 0-97,0-36-64,0 36 0,-35 0 0,35 37 33,-35 0-1,0 0-577,0 0 33,-41 0 352,6 37 192,35-37-128,-35 37-32,-5 0-64,40-37 96,35 36-96,0-36 0,0 0-224,0 0-192,0 0-385,0 0 224,0 0 833,35-36 97,0 36-33,5-37-160,-40 0 0,35 0 96,-35 37 129,0 0 31,0 0-128,0 0-95,0 0-258,0 0-159,-35 0 0,35 0-64,0 0 160,0 0-65,-40 0 321,40 37-32,0-37-64,0 37 33,0 0-66,0-37-127,0 0-32,0 0-224,0 0 31,0 0 481,0 0 257,0 0 191,0 0-159,0-37-321,0 0-32,0 0 96,0 0 0,0 37 32,0-36-64,-35 36-64,35 0-32,0 0-32,0 0-32,0 0-192,0 0 32,0 0 160,0 0 32,0 0-96,0 0-129,0 0 33,0 0 192,35 0-128,5 0-289,-5 36 321,0-36 224,0 37-31,0 0 31,0-37-64,-35 0 32,35 0-256,-35 0 192,41 0 288,-41 0-32,0 0 32,35-37-128,0 37 65,-35-37-129,0 1 0,0-1-32,0 0 0,0 0-32,0 37 0,0 0 0,0 0-32,0 0-160,0 0-321,0 0 65,0 37 704,0 0-160,0 0-31,0-1-97,0 1 32,0 37-32,0-37 32,0-37-128,0 36-97,35-36-159,-35 0 32,0 0 224,0 0 320,35 0 64,-35-36 193,35-1-353,-35 0-32,0 0 0,0-36 64,0 36 64,0 37 32,0 0 1,0 0-161,0 0-160,0 0-128,0 0-385,0 0 129,0 37 608,0-1-224,0 38 192,40-37 96,-5 36-224,-35-36 64,35 0 64,0 0-96,-35-37-32,0 37-64,35-37-96,-35 0 64,0 0-64,0 0 480,0-37 353,0 37-225,0-74-352,0 37 32,0-36-32,0 36 65,0 0-33,0 0 96,0 1-224,0 36 32,0 0 0,0 0-96,0 0-192,0 0-33,0 0-159,0 0-65,0 0-95,0 36 608,0 1 32,35 0 224,-35 37-96,41-38-128,-6 1 64,-35 0-64,0-37 1,35 0-66,-35 0 1,0 0 0,0 0-32,0 0 801,0 0-64,0-74-449,0 38-160,0-38 64,0 0 0,0 38 32,-35-1 1,35 37 31,0 0 96,0 0-320,0 0-481,0 0-351,0 37 1280,0 36-320,0-36 32,0 37-96,0-1 0,0-36-64,35 0 32,0 0 32,-35-37-192,35 0 0,-35 0-256,0 0-65,0 0 1,0 0 480,35 0 160,-35-37 64,40 0-128,-40-37 32,0 1 0,0 36-32,0-37 65,0 38-1,0-1 96,0 37 128,0 0-63,0 0-321,0 0-289,0 0-287,0 0-65,-40 37 1026,40-1-321,0 38 0,0-37-64,0 36 0,0-36 0,0 0-64,40-37-32,-5 37-225,-35-37 33,0 0 64,0 0 224,0 0 288,0-37 128,0 0-223,0 0-97,0-36 64,0-1-64,0 1 32,-35 36 160,-5 0 97,40 37-33,0 0-256,0 0-224,0 0-160,0 0-193,0 0-95,0 0 352,0 0 224,0 0 64,0 37-32,0-37-32,0 0-32,0 0-129,0 0 97,0 0 225,0 0-97,0 0 0,0 0-32,0 0 32,0 0 224,0 0-224,-35-37-32,0 0 64,0 37-64,0 0-96,0 0-32,35 0-256,-41 0-97,6 0 513,35 0-64,-35 0-32,35 37 0,0-37 0,-35 0-32,35 0 0,0 0 32,0 0-64,0 0-160,0 0-32,0 0-1,0 0-127,0 0 544,0 0-128,35 0 192,-35-37-160,35 37 32,-35 0-32,0-36 128,0 36-31,0 0 127,0 0 0,0 0-256,0 0-128,0 0-64,0 0-96,0 36 255,0-36 130,0 37 63,0-37-160,0 0 32,0 37-64,35-37-96,-35 0-65,41 0-223,-41 0-96,35 0 95,-35 0 161,35 0 128,0 0 192,-35 0 0,35 0 32,-35-37 128,0 37-32,0 0-31,0 0 95,0 0-96,0 0-160,0 0-192,35 0-193,-35 0 65,0 0 480,0 37-96,0 0-32,40-37 64,-40 36-96,0-36 32,0 0 33,0 0-33,0 0 0,0 0-64,35 0-65,-35 0-31,0 0 192,0 0 353,0-36-257,0-1-96,0 0 0,0 0 128,0 1 0,0-1 1,0 37 95,0 0-96,0 0-192,0 0 0,0 0-96,0 0-64,0 0-64,0 0-33,0 0-63,0 0-192,0 0 127,0 0-63,0 37 352,0-37 128,35 36 64,-35 1 96,35-37-32,-35 37-160,35-37 0,-35 0-96,0 0 32,0 0 0,0 0 64,0 0 384,0 0 289,0-37-257,0 37-288,0-37-96,0 1 97,0 36 63,0 0 64,0 0-160,0 0-96,0 0-160,0 0-96,0 0-161,0 0 1,0 0 512,0 36 32,0 1-64,0 0 0,35 0-96,6-1 64,-41 38-128,35-37 192,0 36-96,-35-36 64,35 0-32,0 37 32,0-38-32,40 1 0,-40 0-32,0 0-32,-35-1 32,35-36 32,-35 0 1,0 0-33,0 0 96,0 0 96,0 0 96,0 0 96,0 0-191,0 0-354,-70-36 97,-6-1 64,42 37 225,-1-37 127,0 37-128,35 0-128,-35 0-448,0 0 224,0 37 256,-6 0-128,6-1 32,0 38-32,0 0 0,0-38 32,35 38-64,0-37 0,-35-37 32,35 36 0,0-36-128,0 0 128,0 0-64,0 0-160,0 0 448,0-36 224,0-1-384,0-37-32,-40-36 32,5 36-128,0-36 64,-35 0 0,35 36 64,-6 37 128,6 1 257,35 36-321,-35 0-384,35 0-321,0 0 1,0 36 480,0 1 192,0 37-64,0-1-64,0 1 64,0-1 0,35 1-32,0 0-64,6-1 32,-6-36-64,0-37-129,0 37 65,0-37 0,-35 0 224,0 0-32,0 0 224,0 0 385,0-74-417,0 37-160,0-36 0,-70-38-32,35 38 0,-41-1 0,41 1 32,0 36 513,0 37-193,35 0-544,0 0-384,0 0-353,0 74 1377,0-1-384,0 1-96,0 36 32,35 0-32,0-36-32,41-1 64,-41-36-160,0 1 32,35-1-64,-35 0-160,5-37 416,-5 0-64,-35 0 64,35-37 160,0 0-64,0-38-128,-35 2 33,0-1-65,0-36 0,0 73-32,0-36 32,0 73 160,0 0-32,-35 0-224,35 0-192,0 0-417,0 0 64,0 36 866,0 38-97,0-37-128,0 36 0,35-36-64,-35 37 0,35-38 32,6 1-128,-6-37-32,-35 0-193,0 0-351,0 0 63,0 0 705,35 0 320,-35-37-255,35 1-65,-35-38 32,0 1 0,0-1 96,0 37-64,0 0 64,0 1 129,0 36 95,0 0-224,0 0-288,0 0-352,0 0-385,0 36 1153,0 38-256,0-37 32,0 36 0,0 1-96,0-1 32,0-36-32,0 38 64,0-38-64,0-1 0,0-36 0,0 0-64,0 0-64,0 0-288,0 0-161,0 0 385,0 0 384,0 0 1,0-73-129,0 36-32,35-38 32,-35 2-64,0-1 0,0 38 0,0-1 64,0 0 160,0 37 128,0 0-31,0 0-353,0 0-449,-35 0-127,35 37 960,-35 0-224,35 36-64,-35 1-32,0-1 0,-6 2 0,6-2 0,35 1-64,-35 0 96,0-38-64,0 1 0,0 0 96,-5 0-96,40-1-32,0-36 32,0 0 64,0 37-96,-35-37 0,35 0-128,0 0-416,0 0-289,0-37 609,0 37 256,35-36 64,5-1-161,-5 0 97,0 0 0,-35 37 33,0 0 159,0 0 128,0 0-160,0 0-512,0 37 448,-35 0 192,0 0-160,-40-1 0,5 1 1,0 0 31,29 37-64,-29-38 32,35 1 32,35-37-160,-35 37 0,35-37-64,0 0-128,0 0-128,0 0-385,0 0 513,35-37 320,35 0-64,6 1 0,-41-1-32,35 0-64,-35 0 64,0 0-32,-35 37 96,0 0 96,0 0 161,0 0-1,0 0-160,0 0-736,-35 0 864,0 37-288,-35 37 160,-6-37-128,6 36-32,35-36-32,0 0 0,0 0 32,35-37-32,0 0-64,0 0 0,0 0-128,0 0-160,0 0-225,0 0 577,35 0 224,35-37 0,0 0-127,41 0-65,-41 0 0,-35 1 0,40-1 0,-75 0 32,35 37 0,-35 0 160,0 0 0,0 0 96,0 0-127,0 0-578,-35 0 289,0 37 320,-5 0-192,5-1 97,-35 1-65,35 37-96,0-37 64,-6-1 0,6-36-128,35 37-1,0-37 33,0 0-288,0 0-192,0 0-289,0 0 801,35 0 224,41 0-64,-6-37 32,-35 1-128,40-1-32,-40-37 0,0 37 96,-35 37-64,0-36 64,0 36 161,0 0 31,0 0-64,0 0-128,0 0-480,0 0 0,0 0 352,-35 36-33,0-36 130,-5 37 31,5-37-64,0 37 64,35 0-128,-35-37 32,35 0-64,0 0-32,0 0-129,0 0-95,0 0-257,0 0 385,35 0 320,35-37 1,-30 0-129,30 0 32,-35 1 64,0-38-96,-35 37 32,35 0 0,-35 37 32,0-36-32,0 36 0,0 0 128,0 0 64,0 0-224,0 0-32,0 0-96,0 0 0,0 0 0,0 0 32,0 0-225,0 0-31,0 0 32,0 0 128,0 0 63,0 0-127,0 0-192,0 0 192,41-37 288,-41 37 0,35 0-64,-35-37 96,35 37 64,-35 0-32,0 0 160,0 0 32,0 0 33,0 0-289,0 0-160,0 0-1,0 0-159,0 0 128,0 0 0,0 0 32,0 0-32,0 37 96,0-37 224,0 37-64,0-1 160,0-36-160,0 37 160,0 0-160,0 0-63,0-37-66,0 37 66,-35-37-33,0 36 320,-6-36 64,-29 37-128,35 0-63,-35-37 31,-5 37 32,40-37-128,-70 37-64,64-1-64,-29-36 64,0 37-64,35-37 64,-5 0-64,5 37 64,0-37-64,0 0 32,0 0 0,35 0 1,0 0 95,-35 0 32,35 0-96,0 0 96,0 0-96,0 0-32,0 0 0,0 0-128,0 0-32,0 0-64,0 0 320,0 0-128,0 0 0,0 0 160,0 0-96,0 0 32,0 0 128,0 0 33,0 0 63,0 0-192,-41 0-256,6 0-32,0 37 416,-35-37-224,35 36 0,0-36 32,-5 0 32,40 37-64,-35-37 0,35 0-32,0 0 0,-35 0 0,35 0 0,0 0-160,0 0-96,0 0-257,0 0-319,35 0 800,0 0 96,5 0 64,-5-37-64,35 37-32,-35 0 32,0-36-96,0 36 32,-35 0 0,0 0 96,0 0 64,0 0 96,0 0 33,0 0 31,0 0-256,-35 0-192,0 0-32,35 0 32,-35 0-65,0 0 65,0 0 96,35 36 96,-35-36 0,35 0-96,0 37-32,0-37-128,0 0 64,0 0-128,0 0 0,0 0-1,35 0 257,0 0 96,-35 0 0,35 0-64,0 0 65,0 0 63,0 0-96,6-37-64,-6 37 32,-35-36 0,0 36 0,0-37 64,0 37 0,0 0-128,0 0-128,-35 0 0,-6 0-417,6 0 609,0 0-192,0 37 256,0-37-192,0 36 192,0 1 32,-5-37-64,40 37 32,0-37-160,0 37 0,0-37-64,0 0-128,0 0-32,40 0 320,-5 0 0,0 0 96,0 0 96,0-37-32,35 37-160,-29-37 32,-6 0-32,-35 37 32,0 0 97,0 0 95,0 0-64,0 0-64,0 0-96,0 0 0,-35 0 64,-6 0-480,6 0 352,0 37 288,0-37-416,0 37 384,35-37-224,-35 37 0,35-37 0,0 0-32,0 0-64,0 0-64,0 0-32,0 0-65,0 0 97,0 0 64,35 0 288,0 0-128,-35 0 65,35 0-1,0 0-32,0 0 0,6 0 0,-6 0 0,0-37-96,-35 37 0,0 0 32,0 0 64,0 0 160,0 0 97,0 0-129,-35 0-352,0 0-192,-6 0 256,6 37-289,0-37 449,0 37-64,0-37 96,35 36-96,0-36-128,0 0 160,0 0-128,0 0-192,0 0-32,0 0-97,0 0 161,0 0 384,0 0-31,35 0 63,0 0-64,0 0 32,0 0-96,6 0 64,-6-36 64,0 36-128,0 0 33,0-37 31,0 37-96,-35-37-32,0 37 0,0 0 0,0 0 32,0 0 64,0 0 0,0 0-32,0 0-32,0 0 0,0 0 32,0 0-128,0 0-32,0 0-128,0 0-65,0 0 161,0 0 449,-35 37-257,0-37-96,0 37 96,0-37 32,0 0 32,35 0-96,0 36 0,0-36-64,0 0 0,0 0 32,0 0-128,0 0 32,0 0-129,0 0-63,0 0-32,0 0 128,0 0 224,0 0-32,35-36 64,0 36 32,35 0-32,-35-37 0,5 37-32,-5 0-32,0-37 32,-35 37-32,0 0 0,0 0 32,0 0 0,0 0 0,0 0 96,0 0-32,0 0 0,0 0 1,0 0-1,0 0 32,0 0 32,0 0-32,0 0 32,0 0-96,0 0-192,0 0 0,0 0 224,-35 0-160,35 37 160,0-37-160,-35 0 192,35 0-96,-40 0-64,5 37-32,35-37 32,-35 0 64,35 0 32,0 0-64,0 0-64,0 0-64,0 0 32,0 0 64,0 0-160,0 0 160,0 0 64,0-37 192,0 37-224,0-37 0,35 0-32,-35-36 32,35 36 0,-35-37 0,0 38 0,0-1 32,0 0 0,0 0 0,0 37 64,-35 0-64,0 0-64,0 0-512,-35 0 223,-6 0 385,6 0-192,0 37 224,-5 0-96,5-37-128,0 37-160,-6-37 288,41 36 64,0-36-160,35 37 32,0-37 64,0 0 64,0 0-192,0 0-193,0 0-127,0 0 576,0-37 32,0 37 193,0-36-225,0-1-64,0 0 0,0 0-32,-70 0 32,35 1 64,-5-1-64,5 37 64,0-37-128,35 37-128,-35 0-256,35 0-257,0 0 225,0 37 672,0-37-128,0 73-96,0-36 0,0 0-32,0 0-64,35 0-192,0-1 160,40-36-192,-40 37 288,0-37 128,0 0 0,-35 0-96,35 0 96,0 0-64,6 0-32,-41-37 192,0 37-96,35-36 0,-35-1-31,0 37-65,0-37 0,-76 0 32,41 0-64,0 37-96,0 0 64,0 0-257,0 0-31,-5 0 256,5 0 288,35 37-352,-35 0 288,35 0-128,0 0-64,0-1-128,0 1 192,0 0-128,35-37 160,40 37-160,-40-1 0,0-36 64,35 37 256,-35-37-64,6 0-64,29 0 64,-35 0-63,0 0-1,0-37 0,-35 37-64,40-36 224,-40 36-128,0-37 64,0 0-64,-40 0-96,5 37-64,-35-36-64,35 36 64,-41-37-96,41 37-224,-35 0 32,35 0 95,-40 0-255,40 37 576,-35-1-64,35 1 64,0 0-224,-6-37 192,41 37-64,0-1-192,0 1 32,0-37-33,76 37 1,-41-37 96,35 0 320,-35 37-160,40-37 1,-5 0 95,-35 0 0,41 0 0,-41 0 0,0-37 0,-35 37 97,35 0-161,-35-37 32,0 37 0,0 0 64,0 0-32,0 0 128,0 0 129,0 0-257,0 0-96,-35 0-192,0 0 128,-41 0 0,41 0 64,0 0 32,-35 0 0,35 0-64,-5-37 0,5 37-96,0 0-96,35 0-160,-35 0 192,35 0 96,0 0 0,0 0 128,0 0-64,0 0-32,0 0-128,0 0-65,0 0 65,0 0-32,0 0 64,0 37 160,35-37-32,-35 0-96,35 37 128,40-37-96,-40 37 32,35-37 192,-35 37-64,0-37-96,6 0 32,29 0-31,-35 36-33,0-36 64,0 0-32,-35 0 32,40 0-64,-5 0 32,-35 0 0,0 0 32,35 0 32,-35 0-64,0 0 0,0 0 0,0 0 0,0 0-32,0 0 32,0 0 32,0 0 96,0 0-64,0 0 32,0 0 33,0 0-1,0 0 96,0 0-160,0 0-96,-35 37 352,35-37-288,-75 0 65,40 37-1,0-37-64,0 0 64,-35 0-32,-6 0-64,41 0 32,-35 0-96,-5 0 64,40 0-96,0 0 64,0 0 64,0 0-128,35 0-32,0 0-32,0 0 64,0 0 64,0 0 32,0 0 32,0 0-32,0 0-32,0 0 0,0 0-32,0 0-96,0 0-225,0 0-95,0 0 224,0 0 160,0 0-32,0 0-33,0 0 65,0 0 64,35 0 0,0 0-160,0 0-64,40 0 320,-5 0-96,-35 0 64,35 0-32,-29 0 0,-6 0-64,-35 0 0,35 0-64,-35 0 64,0 0 32,0 0-32,0 0 32,0 0 96,0 0 32,0 0-64,0 0 64,0 0 33,0 0-1,0 0 0,0 0 0,0 0 0,0 0 0,0 0-160,-35 0 64,35 0 0,-35 0 1,-6 0-33,6 0 0,0-37 96,35 37-128,-70 0 0,35-37-64,-5 37 64,5-36 128,0 36-96,-35 0 64,35-37 0,-6 37-32,6-37-32,0 37 96,0-37-64,0 37-32,0-37 32,-5 37 64,5-36-63,0 36-33,0-37-64,0 0 64,0 0-64,0 1 0,-6-1 64,41 37-32,-35-37 32,35 0-32,-35 37 32,35 0-32,0 0 64,0 0-64,0-37 0,0 37 0,0 0-64,0 0-32,0 0-65,0 0-191,0 0-128,0 37-1,0-37 385,35 37 224,41 0-64,-41 0-32,35-1-64,0 1 32,-35 0-64,40 0 64,-40-1-32,0 1 0,0-37 32,0 37-64,-35-37 64,41 0-32,-41 0 0,0 0 32,0 0-64,0 0 96,0 0-32,0 0 32,0 0 96,0 0 0,0 0 128,0 0 97,0 0-161,0 0-32,0 0-160,-41 0 64,6 0-64,0 0 0,35 0 0,-35 0 32,0 0-32,0-37 0,-5 37 32,5 0-96,0-37 0,0 37 64,0-36 64,0 36-192,0-37 160,-6 37-32,6-37 96,0 37-64,35-37-32,0 37 64,0 0-96,0-36 64,-35 36-32,35 0 0,0 0 0,0 0 0,0 0 0,0 0-32,0 0 32,0 0 0,0 0-64,0 0-96,0 0-96,0 0-161,0 0 65,0 0 128,35 36 224,-35-36 64,70 37-32,-29 0 64,-6 0-96,35-37 0,-70 36 32,70 1-32,-35-37 0,5 37 0,-40 0-32,35-37 32,0 37 0,0-37 32,-35 0-32,35 36-32,-35-36 0,35 0 32,-35 0-32,0 0 64,0 0 32,0 0-32,0 0 64,0 0 64,0 0-96,0 0 97,0 0-97,0 0 96,0 0-32,0 0 64,0 0 32,0 0 33,0 0 95,0 0-160,0 0 32,-35 0-64,0 0-96,0 0-32,0 0 33,0 0-33,-5 0 32,5 0-128,0 0 96,0-36 0,-35 36-64,35-37 32,-41 37-32,41-37-65,0 37-31,35 0-32,-35-37 0,35 37 128,0-37 64,-35 37-32,35 0 0,0 0 0,0 0 32,0 0 0,0 0-64,0 0 32,0 0-32,0 0-32,0 0-96,0 0-128,0 0-129,0 0 1,0 0 63,0 0 321,35 0 0,0 37 0,0-37 64,-35 0 0,35 37-32,0-37-32,6 0 32,-41 37-64,35-37 64,0 0-32,-35 37-32,0-37 64,0 0-32,0 0 32,0 0 0,0 0 128,0 0-64,0 0 32,0 0 193,0 0-65,0 0 64,0 0-32,0 0 33,0 0-129,0-37-128,-35 37 0,35-37 32,-35 37-32,-6-37 0,-29 0 96,70 1-128,-35-1 0,0 37 32,0-37-32,-5 0 0,5 37 32,0-36 0,35-1 0,-35 37 32,35-37-32,-35 0 0,0 0-32,35 37-32,-41-36 64,6-1 0,0 0 1,0 0 31,35 0-32,-35 1 0,35 36-64,-35-37 32,35 37 0,0 0-32,0 0 32,0 0-32,0-37 0,0 37-1,0 0 1,0 0-32,0 0-32,0 0-128,0 0 32,0 0-224,0 0-129,0 37 193,0-37 448,70 37-256,-35-1 192,0 1 0,0 0 64,6 0-64,-6-37 32,-35 37-64,0-37 0,35 0 32,-35 0 32,0 0 64,0 0 64,0 0-32,0 0 1,0 0-1,0 0 448,0-37-480,-35 0-96,0-37 0,-6 38-64,6-38 32,0 1-64,0-1 64,35 0-32,-35 38 32,35-1 0,0 0 0,0-1 0,0 38-64,0-37 32,0 37 64,0 0-32,0 0-64,0 0-160,0 0-32,0 0-225,0 0-127,0 37-33,0-37 609,0 75 160,0-38-32,35 36-96,0-36 0,0 37 64,0-38-64,6 38 64,-6-37-64,-35-1 32,0-36-32,35 0 0,-35 0-32,0 0 161,0 0 127,0 0 32,0 0 193,0 0 383,0-36-671,-35-1-129,0 0-64,-41-36 0,41-1 0,0 0 0,-35 38-64,30-38 64,5 36 32,35 38 0,0 0-64,0 0-65,-35 0-127,35 0-128,0 0-32,0 0-65,0 0-31,0 0 287,0 38 161,35-1-32,-35 0 160,35-1-128,-35 38 0,40-37 64,-40 0-32,35-1-32,-35 1 161,35 0-97,-35-37 0,0 0-32,0 0 0,0 0 0,0 0 32,0 0 0,0 0 32,0 0 32,0 0 32,0 0 0,0 0-64,0 0 32,0 0 160,0-37-256,0 0-96,0 1 96,0-38-32,-35 37 0,35 0 64,0 1-64,0-1 32,-35 37 0,35 0 0,0 0-32,0 0-32,0 0-128,0 0-96,0 0-65,0 0-63,0 0-161,0 0 33,0 0-65,0 0 641,0 37 0,0-1 97,0-36-129,0 0 32,0 0 0,0 0 64,0 0-32,0 0 64,0 0-32,0 0 256,0 0 545,0-36-833,0-1 0,0-38-64,0 2 64,0-1-32,0 1-32,0-1 0,35 0 0,-35 38 0,35-1 32,-35 37-32,0-37 0,0 37 32,0 0 65,0 0-33,0 0-96,0 0-321,0 0-159,0 37 31,0 0 609,0-1-96,0 1 33,0 37 63,0-1-96,-35-36-32,35 37 64,0-38-64,-35 1 32,35 38-32,0-75 0,0 37 0,0-1 0,0-36 0,0 0-64,0 0 0,0 0 0,0 0-33,0 0-31,0 0 160,0-36 641,0 36-545,0-74-32,0 36-128,0-35 128,0-38-64,0 38-64,0-1 96,35 37-128,-35 1 128,0-1-64,35 0 0,-35 0 64,0 37-64,0-36 0,0 36 32,0 0-32,0 0 32,0 0-160,0 0-192,0 0-353,0 0 257,0 36 544,0 38 0,-35-37-96,35 36 64,-35 1-96,35-1 64,0 1-96,0-37 32,0 36 32,0-35-32,0-38-32,0 37 0,0-37-32,0 0 0,0 0 0,0 0 0,0 0 64,0 0 64,0 0 96,0 0 1,0-37 31,0-38-128,0 39 0,0-38-64,0 1 0,0-1-32,0 0 32,0 38 0,0-38 32,0 37-32,35 1 0,-35-1-32,35 0 32,-35 37 32,0-37-64,35 37 32,-35-37 32,0 37 0,0 0-64,0 0-32,0 0-257,0 0-127,0 0-289,0 0 129,0 37 896,0 0-256,0 37 64,0-38-32,-35 38-64,35-37 0,-35 36 96,0 1-64,35-37 0,0 36-64,-40-36 96,40 0-96,0-37 0,0 0 0,0 0 0,0 0 32,0 0-96,0 0 64,0 0 384,0-37 321,0 0-385,0 0-95,0-36-129,0-38 32,40 38-32,-40-1-32,35 1-32,0-1 96,-35 1-64,35-1 64,-35 0 96,35 38 64,-35-1 65,0 37-129,0 0-64,0 0-96,0 0-32,0 0-128,0 0-128,0 0-353,0 0-160,0 0 641,0 37 224,0-1-32,0 38 65,0-37-129,0 0 32,0-1 32,0-36-96,0 37 128,-35 0-64,35-37-32,0 37 0,0-37 0,0 0 32,0 0-32,0 0 64,0 0 64,0 0-128,0 0 64,0 0 0,-35-37-256,35 0 320,0-36-128,0 36 64,0-37-64,0 37 32,0 1-32,0 36 0,0-37-32,35 37 32,-35-37-32,0 37 0,0 0 32,0-37 0,0 37 0,0 0-64,0 0 0,0 0 0,0 0 32,0 0 32,0 0-32,0 0-64,0 0 0,0 0 64,0-36-65,0 36 97,0-37 0,0 37 33,0-37 31,0 37 32,0 0-32,0 0 32,0 0-96,0 0 32,0 0 32,0 0-160,0 0 96,0 0-96,0 0 96,0 0-64,0 0-257,0 0-415,0 0-65,0 0 865,0 37 0,0 0 64,0 36-192,0 1 160,0-38 0,0 38-96,0 0 0,0-1 32,0-36-32,0 0 0,0 0 0,0-37 0,0 0 32,0 0 64,0 0-64,0 0-192,0 0-64,0-37 576,0 37-191,0-74-161,0 37 96,35-36-96,0-1 64,6 1-64,-41-1 0,35 37 32,0 1-32,-35-1 32,0 37-32,0-37 96,0 37-64,0 0-32,0 0 32,0 0 0,0 0 32,0 0 32,0 0 32,0 0-128,0 0-96,0 0 96,0 0 64,0 0-128,0 0 32,0 0 0,0 0-96,0 0 64,0 0 64,0 0 64,0 0 32,0 0-32,0 0-32,0 0 32,35 0-64,-35 0 64,0-37 64,0 37-32,0 0-63,0-37-98,0 37 97,0-36 1,0 36 63,0 0-32,0-37-96,0 37 32,0-37 0,35 37 0,-35 0 0,0-37 0,0 37-64,0 0-193,0 0-63,0 0-321,0 37 673,0 0 129,0 0-1,0 36 0,-35 1-32,35-37-128,0 36 64,0 1-64,0-38 0,0 38 32,0-37-32,0-37 0,0 37-32,0-37 32,0 36 0,0-36-32,0 0-32,0 37 32,0-37-160,35 0 0,-35 0-33,0 0 450,0-37 191,0 37 129,35-36-353,-35-1-32,0-37 32,0 37-128,0-36-32,0 36-32,0 0 32,0 37 0,0 0-96,0 0-160,0 0-225,0 0-159,0 37-193,0-37 993,0 74-64,0-38 33,0 38-129,0 0-32,0-1-32,0-36 0,0 0-65,0-37 33,0 0-192,40 0-192,-40 0-97,0 0-31,35 0 864,-35-37 96,35 0-159,0 0 31,-35-36 0,0 36-64,0-37 0,0 38-63,0-1-65,0 0-64,0 37 0,0-37 0,0 37-64,0 0 31,0 0-63,0 0 32,0 0-96,0 0-224,0 0-129,0 0-191,0 37 736,0 0 224,0 0-128,0 36 0,0 1-64,35-37-64,-35 36 32,0-36 0,0-37-32,0 37 0,0-37 32,0 0 96,35 0-160,-35 0-64,0 0 481,0-37 95,0-37-416,0 1 96,0-1-64,0 1 33,0-1-33,0 37 0,0 1 64,0 36-64,0 0-64,0 0-64,0 0-64,0 0-353,0 0-255,0 0-193,0 36 1217,0 38-31,41-1-97,-41-36-128,0 37-32,35-1 0,-35-36 0,0 37-32,35-37 0,-35-37 0,0 36 0,35-36-64,-35 0-32,0 0-128,0 0-65,0 0-63,0-36 896,0-1-383,0-37-97,0 1 128,0-1-128,0-36 32,0 36-64,0 37 64,0 1 224,0 36-63,0 0-225,0 0-225,0 0-223,0 0-192,0 36 447,0 1 161,35 0 193,0 0-97,-35 36 128,35 1-160,5-1-64,-5-36 0,-35 37 64,35-37-32,-35-37-32,35 36-32,-35-36 32,0 0-96,0 0 64,0 0-64,0-36 672,0-1-287,0 0-97,0-37 32,0 1-128,0-1 0,0 1 64,0 36 32,0 0-63,0 37-97,0 0-64,0 0-129,0 0-95,0 0-288,0 0-65,0 0 257,0 37 256,0 0-64,0-1 352,0 1-64,35 0-96,-35 37 64,35-38-64,-35 1 32,41 0-64,-41 0 0,35-37-32,-35 0 0,0 0-96,0 0-32,0 0 32,0 0 224,0 0 448,0-37-384,0 0-96,0-36-64,0-1 32,0-36-64,0 36 32,0 37 32,0 1 0,0 36 129,0 0-33,0 0-320,0 0-385,0 0-160,0 0 833,0 36 33,0 1-97,0 0 32,0 36 0,35-36-32,-35 0-32,35 37 32,0-38-32,-35-36 0,35 37-32,-35-37-225,0 0 1,0 0-96,0 0-32,40 0 832,-40-37-224,0 1-96,35-38 0,0 0 1,-35 38-33,0-1 64,0 37-64,0 0 96,0 0-160,0 0-128,0 0-577,35 37 641,-35-1 257,35 1-33,-35 37-96,35-37-64,-35-1 32,0 1-64,41-37 0,-41 37 64,0-37-64,0 0 32,0 0 32,0 0-32,0 0 0,0-37 32,0 0 96,0 1-192,0-38 0,0 0-32,0 38 128,0-1-128,0 0 128,0 37 32,0 0-160,0 0-224,0 0-417,0 37 353,0-37 608,0 37-96,0 36-96,-41-36-31,41 0 31,0 0-64,0-37 32,0 36-32,0-36 32,0 0-32,0 0 64,0 0-192,0 0 320,0-36 160,0-1-160,0 0-96,-35 0-96,35-36 64,-35 36-32,35 0 129,-35 37 127,35 0-192,0 0-160,0 0-128,-35 0-417,35 0 129,-35 0 384,-5 0 128,-30 37 64,35-37-96,-35 37 32,29-37 32,6 36-64,35-36 32,0 0 32,0 0 128,0 0-192,0 0-256,0 0-129,0-36 385,0 36-192,0-37 256,0 0 64,0 0-63,0 1-33,0 36 32,0 0 96,0-37-96,0 37 0,0 0-64,0 0-64,0 0-96,0 0 0,0 0 128,0 0-129,0 0-63,0 0 320,-35 0 128,35 37-127,-35-1-65,35 1 0,0-37-32,-35 0 0,35 0 160,0 0-96,0 0 128,0 0 0,0 0-64,0 0-416,0-37-160,0 1 319,0-1 226,0-37 63,0 37-128,0 37 32,0 0 0,0 0 64,0 0-128,0 0-224,0 0-161,-35 0 193,-5 37 513,5 0-257,0 0 32,0 36-64,0 1 32,0-37 0,0-37 0,35 0 64,0 0 0,0 0 0,0 0-32,0 0-128,0 0-96,0 0 128,0 0 224,0-37-192,0 37 0,0-37 1,0 37 31,0 0-64,0 0-97,0 0 65,0 0-128,0 0-192,0 0 64,0 0-97,0 0 674,-41 37-97,41-37-128,0 0-64,0 0 128,0 0 0,0 0-32,0 0 96,0 0-64,0-37-256,0 37 224,0-73-192,-35 36 160,35 0 33,0 0-97,0 0 64,-35 1 0,35 36-32,0 0-64,0 0-96,0 0-97,0 0-63,0 0-160,0 0-161,0 0 417,0 36 704,0 1-255,0-37-65,0 37-64,0-37 0,0 0 0,0 0-32,0 0 32,0 0-64,0 0-128,0 0-384,0 0-1538,0 0-4100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0"/>
    </inkml:context>
    <inkml:brush xml:id="br0">
      <inkml:brushProperty name="width" value="0.21167" units="cm"/>
      <inkml:brushProperty name="height" value="0.21167" units="cm"/>
      <inkml:brushProperty name="color" value="#FAE1D2"/>
      <inkml:brushProperty name="fitToCurve" value="1"/>
    </inkml:brush>
  </inkml:definitions>
  <inkml:trace contextRef="#ctx0" brushRef="#br0">-14 0 1024,'0'0'1250,"0"0"-129,0 0-192,0 0-161,0 0-127,0 0 128,0 0 384,0 0-417,0 0-319,0 0-65,0 0-128,0 0 129,0 0-1,0 37 64,0-37 1,0 0-129,0 0 96,0 0-63,0 0-97,35 0-32,-35 36-32,35-36-32,-35 0 33,35 0 159,5 0-192,-40 37 0,0-37-96,35 0 0,-35 0 0,0 0 0,0 0-32,35 37 0,-35-37 0,0 0 32,35 0 0,-35 37-32,0-37 0,0 0 0,0 0 128,0 35-96,0-35 1,0 0-33,0 0 0,0 0 0,0 37 192,0-37-160,0 0 32,0 0-64,0 0 64,0 37-96,0-37 32,0 0 96,0 0-32,0 0-32,0 37 32,-35-37 0,35 0-96,0 0 32,-35 0 0,35 0 32,0 0 0,0 0 96,0 0-128,0 0-96,0 0-32,0 0 160,0 0 96,0 0-32,0 0-64,0 0 0,0 0 0,0 0 0,0 0 0,0 0 0,0 0-32,0 0 97,0 0-161,0 0 288,0 0 0,0 0-96,0 0-128,0 0 32,0 0 32,0 0 0,0-37-64,0 37 0,0 0 0,0 0 0,0-37 0,0 37 0,0 0 0,0 0 0,0-37 0,0 37-64,0 0 64,0 0-32,0 0 0,0 0 32,0 0 0,0 0 32,0 0-64,0 0 64,0 0-64,0 0 64,0 0-32,0 0 32,0 0 64,0 0-32,0 0 0,0 0-32,0 0-96,0 0 0,-35 0 0,35 0-32,0 0 32,-40 0 0,40 0 64,0 0 0,0 0 64,0 0-64,0 0-128,0 0-96,0 0 0,0 0-1,0 0 321,0 0-160,0 0-64,0 0 32,0 0 64,40 0-32,-40 0 64,0 0-32,0 0-96,0 0-256,0 0-738,0 0-992,0 0-1825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1"/>
    </inkml:context>
    <inkml:brush xml:id="br0">
      <inkml:brushProperty name="width" value="0.21167" units="cm"/>
      <inkml:brushProperty name="height" value="0.21167" units="cm"/>
      <inkml:brushProperty name="color" value="#FAE1D2"/>
      <inkml:brushProperty name="fitToCurve" value="1"/>
    </inkml:brush>
  </inkml:definitions>
  <inkml:trace contextRef="#ctx0" brushRef="#br0">71 0 256,'0'0'1505,"0"0"161,0 0 31,0 0-287,0 0 63,0 0-288,0 0-192,0 0-416,0 0-129,0 0 257,0 0-1,0 0 129,0 37-192,0-37-97,0 37-255,0-37-33,0 0-224,0 0 160,0 37 192,0-37-31,0 0-129,0 37-64,-36-37 64,36 0-31,0 37-129,0-37-32,0 0 0,0 0 32,0 0-32,0 0 0,0 0-32,0 0 0,0 0 0,0 0 32,0 0-32,-35 0 0,35 0 32,0 0-32,0 0 0,0 0 0,0 0-96,0 0-289,0 0-191,0 0-161,0 0-352,0 0-128,0 0-256,0 0-161,0 0-256,0 0-1537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442 73 448,'0'0'737,"0"0"-97,0 0-159,0 0 480,0 0-161,0 0-63,0 0 0,0 0-97,0 0-95,0-37-33,0 37 289,0 0 96,0 0-32,0 0-225,0 0-287,0 0-1,0 0-96,0 0 65,-41 0-1,41 0-224,0 0-64,0 0 32,0 0-64,0 0 0,-35 0 64,35 0-64,0 0 32,-35 0 0,35-37 32,0 37 0,-36 0 64,36 0-31,0 0 31,0 0-32,0 0-32,-35 0-32,35 0 32,0 0 32,0 0 256,0 0-159,0 0-161,-35 0-32,35 0 0,0 0 32,0 0-64,-36 0 32,36 0-65,0 0 65,-41 0-32,41 0 32,0 37 0,-35-37 32,35 0 1,0 37-33,0-37-33,-35 0 33,35 0 0,0 0 0,0 0 33,0 36-33,0-36 64,-35 0-64,35 37 32,0-37 64,0 0-32,0 37-32,0-37-32,0 0 32,-36 0-32,36 0 96,0 36-32,0-36 0,0 37-32,0-37 32,0 0 0,0 0 32,0 0-64,0 0 96,0 37-96,0-37 129,0 0-161,0 0 96,0 0-64,0 37 32,0-37 32,0 0-64,0 0-32,0 0 0,0 0 32,0 37-32,0-37 0,0 0 32,0 0 0,0 0 32,36 36-32,-36-36 32,0 0 0,0 0 0,0 0-32,0 0 0,35 0 128,-35 0 1,0 37-65,0-37-64,35 0 0,-35 0-32,0 0 32,35 0-64,-35 0 64,0 0-32,41 0 96,-41 0 32,0 0-32,0 0 32,0 0-32,36 0-32,-36 0 32,0 0 33,0 0-65,0 0 32,0 0-64,0 0 0,0 0 0,0 0-32,0 0 64,0 0-32,0 0 32,0 0-64,0 0 64,0 0-32,0 0-64,0 0 32,0 0 64,35 0 0,-35 0-32,0 0-32,0 0 0,0 0 0,0 0 0,0 0 0,0 0 32,0 0-32,35 0 64,-35 0-64,0 0 32,0 0 0,0 0 0,0 0 0,0 0 0,0 0-96,0 0 32,0 0-32,0 0-128,0 0 0,0 0-224,0 0-1,0 0 97,0 0-97,0 0 1,0 0-64,0 0-1,0 0-288,0 0-512,0 0-1089,0 0-2691,0 0 130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2"/>
    </inkml:context>
    <inkml:brush xml:id="br0">
      <inkml:brushProperty name="width" value="0.21167" units="cm"/>
      <inkml:brushProperty name="height" value="0.21167" units="cm"/>
      <inkml:brushProperty name="color" value="#FAE1D2"/>
      <inkml:brushProperty name="fitToCurve" value="1"/>
    </inkml:brush>
  </inkml:definitions>
  <inkml:trace contextRef="#ctx0" brushRef="#br0">145-8 992,'0'0'1890,"0"36"-448,0-36-514,0 0-95,0 0-96,0 0-96,0 0 63,0 0-127,0 0-65,0 0-63,0 0 95,-34 35-95,34-35-33,-35 36-32,35-36-223,0 0-65,0 0 64,0 0-32,0 0-64,0 35 0,-41-35-32,41 0 0,0 0 96,0 0-32,0 0 32,0 0-31,0 0 63,0 0-32,0 0 32,0 35-64,0-35-64,0 0 96,0 0-64,0 0 0,0 0 64,0 0-31,0 0-33,0 0-32,0 0 0,0 0 32,0 0-64,0 0 32,0 0-32,0 0 64,0 0-64,0 0 0,0 0 32,0 0-32,0 0 0,0 0 0,0 0 0,0 0 32,-35 0-32,35 0 0,0 0 0,0 0 0,0 0 0,0 0 0,0 0 0,0 0 0,0 0-64,0 0 32,0 0-128,0 0 31,0 0-31,0 0 0,0 0-352,0 0-321,0 0-544,0 0-1250,0 0-4836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2626,'0'0'2242,"0"0"321,0 0-930,0 0 257,0 0-449,0 0-416,0 0-320,0 0-32,0 0 63,0 0-159,0 0-129,0 0-63,0 0-97,0 0-96,0 0 0,0 0-64,0 0 0,0 0-31,0 0-1,0 0 64,0 0 0,35 0-64,-35 0-32,0 0-64,0 37 32,0-37 0,0 0-32,36 0 0,-36 0 0,0 0 96,0 36-96,0-36 32,0 0-64,0 0 64,0 0-32,0 0 0,0 0 0,35 0 32,-35 0-32,0 0 0,0 0 0,0 0 0,0 0-32,0 0 64,0 0-32,0 0 0,0 0 32,0 0 0,0 0 0,0 0 32,0 0-32,0 0 33,0 0-33,0 0-32,0 0 0,0 0-32,0 0-1,0 0 98,0 0 31,0 0 0,0 0 0,0 0-32,0 0 0,0 0 0,0 0 0,0 0 96,0 0-64,0 0 64,0 0 65,0 0-1,0 0-96,0 0-32,0 0 32,0 0-96,0 0-32,0 0-192,0 0-673,0 0-1025,0 0-1281,0 0-2210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4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10-1 32,'-35'0'3971,"35"0"-1248,0 0-353,0 0-608,0 0-257,0 0-320,0 0-64,0 0-32,0 0-224,0 0-64,0 0-160,0 0-1,0 0-223,0 0-129,0 0-128,0 0-64,0 0-32,0 0 0,35 0-32,-35 0-32,0 0 64,0 0 32,0 0 65,36 0-33,-36 0 32,0 0-128,0 37 0,0-37 0,0 0 0,36 0-32,-36 0 0,0 0 0,0 0 0,0 0 0,0 0 0,0 0 32,0 0-32,0 0 64,0 0-64,0 0 64,0 0-32,35 0 0,-35 0-32,0 0 0,0 0 0,0 0 32,0 0 0,0 0-64,0 0 0,0 0-32,0 0 64,0 0-32,0 0 64,0 0 32,0 0 32,0 0 0,0-37 193,0 37-129,0 0-64,0 0-64,0 0 64,0 0-32,0 0 0,-35 0 0,35 0 0,0 0 0,0 0-32,0 0-64,0 0 0,0 0 32,0 0 32,0 0-32,0 0 0,0 0 64,0 0 0,0 0-32,0 0-32,0 0 0,0 0 0,0 0 32,0 0-64,0 0-64,0 0-320,0 0-737,0 0-481,0 0-928,0 0-705,0 0-3043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5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0 0 480,'0'0'2402,"0"0"-224,0 0-288,0 0-192,0 0-193,0 0-64,0 0-191,0 0-97,0 0-96,0 0-192,0 0-65,0 0 1,0 0-96,0 0-129,0 0-95,0 0 31,0 0-95,0 0-97,0 0-96,0 0-32,0 0-64,0 0 33,0 0-1,0 0 96,20 0-64,-20 0-64,0 0 0,0 21-64,0-21-64,20 0 65,-20 0-65,0 0 32,0 21 0,23-21 0,-23 0 0,0 0-32,0 0 0,0 0 32,0 0-64,0 0 64,0 0-32,0 0 0,0 0 32,0 0-64,0 0 64,0 0 0,0 0-32,0 20 0,0-20 0,0 0 0,0 0 0,0 0 32,19 0-64,-19 0 32,0 0 0,0 0 0,0 0 32,0 0-32,0 0-32,0 0 32,0 0 32,0 0-32,0 0 0,0 21 0,0-21 0,0 0 0,0 0 0,0 0 0,0 0 32,0 0 0,0 0-32,0 0 0,0 0 64,0 0-96,0 0 64,0 0 32,0 0-32,0 0 32,0 0 0,0 0 0,0 0-64,0 0 64,0 0-64,0 0 96,0 0-96,0 0 0,0 0-32,0 0-96,0 0 0,0 0-256,0 0-321,0 0-512,0 0-1185,0 0-1314,0 0-2594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222 20 160,'-20'0'1441,"20"0"0,0 0-95,0 0-97,0 0-320,0 0-257,0 0-95,0 0-289,0 0 32,0 0 193,0-20 352,0 20-129,0 0-63,0 0 32,0 0-129,0 0-159,0 0 31,0 0-63,0 0-33,0 0 0,0 0 65,0 0-33,0 0-96,0 0-96,0 0-63,0 0 63,0 0-64,0 0 64,0 0-64,0 0 0,0 0 96,0 0 1,0 0 31,0 0 96,0 0-31,0 0-129,0 0-96,0 0-32,0 0 160,-20 0 32,20 0-96,0 0-95,0 0 31,0 0 0,0 0 0,0 0-32,0 0 32,0 0-32,-20 0-64,20 0 64,0 0-64,0 0 0,0 0 32,-23 0-32,23 0-32,0 0 64,0 20 0,-20-20-64,20 0 64,0 0-32,0 0 32,-20 0-32,20 0 32,0 0 0,0 21 0,0-21 32,-20 0-32,20 0 64,0 0-64,0 0 65,0 0-33,0 0-32,0 0 32,-20 0-64,20 20 0,0-20 32,0 0 32,-20 0-32,20 0 32,0 21-64,0-21 32,-23 0 0,23 0-32,0 20 32,0-20-32,-20 0 32,20 0 0,0 21 0,0-21-32,0 0 32,0 0-32,0 21 32,0-21 32,0 0-64,0 20 32,0-20 0,0 0 32,0 21 0,0-21 32,0 0 33,0 0-65,0 0-32,0 20 96,0-20 0,0 0-32,0 0 0,0 19 64,0-19-96,0 0 32,0 0-64,20 0 0,-20 21 1,0-21-33,0 0 64,0 0-64,23 0 32,-23 20-32,0-20 32,0 0 32,0 0-32,20 0 32,-20 0 32,0 21 0,0-21-32,20 0 32,-20 0-96,0 0 96,0 0-64,0 20 0,20-20 32,-20 0-32,20 0 32,-20 0 0,0 0-31,0 0-1,20 0 64,-20 0-96,23 0 96,-23 0-32,0 0 0,20 0 32,-20 0-32,0 0-32,20 0 32,-20 0-32,20 0 0,-20 0 0,0 0 0,20 0 32,-20 0-64,20 0 0,-20 0 32,23 0-32,-23 0 0,0 0 0,20 0 32,-20 0-32,0 0 32,0 0-32,0 0 0,20 0-32,-20 0 64,0 0 0,0 0-32,0 0 64,0 0 1,0 0-33,20 0-32,-20 0 32,0 0 0,0 0-32,0 0-32,0 0 64,0 0-32,0 0 0,0 0-32,0 0 32,0 0 32,0 0-32,0 0 0,0 0 64,0 0-64,0 0 0,0 0 32,0 0-32,0 0 32,0 0 0,0 0 0,0 0 0,0 0 0,0 0 0,0 0 0,0 0 0,0 0 0,0 0-32,0 0 32,0 0-32,0 0 0,0 0-64,0 0-160,0 0-257,0 0-480,-20 0-704,20 21-1410,0-21-1826,0 0-5701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13 26 2242,'-20'0'2050,"20"0"32,0 0-577,0 0-96,0 0-31,0 0-289,0 0 32,0 0-160,0 0-129,0 0-127,0 0-64,0 0 127,20 0-31,-20 0-64,0 0-1,20 20-255,-20-20-65,19 21-96,-19-21-96,20 20 65,-20 1-65,20-21 0,-20 20-32,23-20 32,-4 21-96,-19-21 64,20 20 33,0-20 223,0 21-160,-20-1 32,19-20-127,4 21 63,-23-21-128,20 20 32,0-20-64,-1 0 64,-19 21-32,20-21 64,0 20 32,3-20 65,-23 21-1,20-21-160,-20 20-32,19-20 32,1 0-64,0 0 96,-1 21-32,4-21 0,-3 0 96,0 20-64,-20-20-32,20 0 0,-1 21 33,-19-21-33,20 0-32,-20 0-32,23 0 0,-3 0 0,-1 0 64,1 0-32,0 0-32,0 0 96,-20 20-96,19-20 32,4 0 0,-3 0 0,-20 0-32,20 0-32,-1 0 0,1 0 0,-20 0 32,43 0 32,-24 0 32,1 0-32,0 0 0,19-20 32,-16 20-64,-3 0 32,0 0-32,-1 0 32,1-21-32,-20 21 0,43 0 32,-23-20 0,-1 20-32,21-21 0,-40 21 0,19 0 32,4-20 0,-3 20 0,-20-21 0,20 21-64,0 0 96,-1-20-96,-19 20 32,20-21 0,0 21 32,3-20-32,-23 20 0,19 0 32,1-21-32,0 21 64,-20-20-64,20 20 32,-20 0-64,19-21-32,-19 21 128,23-20-64,-3-1 32,0 21-64,-20-20 32,19 20 32,-19-21-64,20 1 96,0 20-64,-20-21 0,0 21-64,23-20 96,-23 20-64,20-21 64,-20 21-32,0-20 32,0 20-32,0 0 0,0 0 33,0 0 31,0 0-32,0 0 0,0 0-32,0 0 32,0 0 0,0 0-32,0 0 64,0 0-32,0 0 0,0 0-32,0 0 64,0 0-32,0 0 0,0 0-32,0 0 32,0 0-32,0 0 0,0 0 32,0 0-32,0 0 0,0 0 0,0 0 0,0 0 0,0 0 0,0 0 32,0 0 0,0 0-64,0 0 32,0 0-32,0 0-96,0 0-160,0 0-161,0 0-159,0 0-385,0 0-545,-20 0-832,20 0-2146,0 0-5638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13 0 640,'-20'0'1121,"20"0"-224,0 0-513,0 0 385,0 0 96,0 0 160,0 0 64,0 0-32,0 0-64,0 0-192,0 0-33,0 0-95,0 0-32,0 0-193,0 0-128,0 0 33,0 0-97,0 0 0,0 0-32,0 0 1,0 0-65,0 0-64,20 0 128,-20 0-96,19 0 0,-19 20 0,0-20-64,23 0-32,-23 21 1,0-21 63,0 0-96,0 0 160,20 20 256,-20-20 129,0 0-33,0 0 97,0 0-97,0 0 1,19 0-161,-19 0 0,0 0-224,20 0 1,-20 0-33,20 21-64,-20-21 32,19 0-32,-19 0 32,23 0-64,-23 0 64,20 21-96,-20-21 32,19 0 32,-19 20-96,20-20 96,-20 0-64,0 0 64,20 21 0,-20-21-32,0 0 0,0 0 0,0 0 0,0 20 0,0-20 0,19 0 0,-19 0 32,0 0-64,0 0 64,0 0-32,0 0 32,0 0-32,0 0 32,0 0 32,0 0-64,0 0 32,0 0 32,0 0-32,0 0 0,0 0-32,0 0 0,0 0 32,0 0-32,0 0 0,0 0-32,0 0 0,0 0-32,0 0 32,0 0 0,0 0 0,0 0 0,0 21 32,0-21-32,0 0 32,0 0-32,0 0 64,0 0-64,0 0 64,0 0-64,0 0 32,0 0-32,0 0-32,0 0 96,0 0 0,0 0-32,23 0 32,-23 0-64,0 0 32,0 0 0,20 0 0,-20 20 0,0-20 0,19 0 0,-19 0 0,20 0 64,-20 0-96,20 20 32,-20-20 96,0 0-96,19 0 64,-19 0-64,23 21 32,-23-21-32,20 0 0,-1 0 0,-19 20 0,20-20 0,-20 0 0,0 0 32,0 0-32,20 0 0,-20 0 0,0 0 32,19 0-32,-19 21 32,0-21-64,20 0 64,-20 0-64,0 0 64,0 0 0,23 0 0,-23 0-32,0 0 32,0 0-32,0 0 32,0 0-64,19 0 32,-19 0 0,0 0 32,0 21-64,0-21 32,0 0 32,0 0-64,0 0 0,0 0 0,0 0 0,0 0-128,0 0-224,0 20-577,0-20-833,0 0-416,0 0-2050,0 0-3716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9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82 800,'0'0'1217,"0"0"-384,0 0 0,0 0 224,0 0 256,0 0-192,0 0 161,0 0-386,0 0-95,0 0-288,0 0-225,20 0-128,-20 0-32,0 0 192,20 0-223,-20 0 95,0 0 128,23 0-64,-23 0-96,20 0 33,-20 0-1,20 0-128,-1 0 160,1 0-64,0 0 0,-20-21-64,23 21-31,-3 0 31,-20 0 0,0-20 0,20 20-32,-20 0 0,0 0 0,0 0-128,0 0 64,20 0-32,-20 0 224,0-21-32,19 21-160,-19 0 256,0 0-127,0-20-1,0 20-64,0 0 64,0 0-96,0 0 0,0 0 0,0 0-32,0 0 0,0 0 32,0 0 0,0 0 32,0 0 0,0 0-64,0 0-32,0 0 0,0 0 32,0 0-64,0 0-32,0 0-256,0 0-449,0 0-128,0 0-512,0 0-1218,0 0-3234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8 320,'0'0'1313,"0"-16"257,0 16 191,0 0-31,0 0-449,0 0-64,0 0 0,0 0-256,0 0 0,0 0-192,0 0 64,0 0-225,0 0-159,0 0-33,0 0-32,0 16 97,0-16-129,0 0-31,0 16-97,15-16 32,-15 15 128,0-15-31,0 15-129,15-15-32,-15 16 96,0 0-63,16-16-1,-16 15 0,0 1-96,0-16 0,0 16 0,0 0-32,0-16 1,15 15-1,-15-15 0,0 16 32,0 0-64,18-16 32,-18 16 0,0-1 32,15-15 0,-15 16-64,0 0 65,0 0 31,15-16 32,-15 15-64,0 1 0,0 0 32,15-16-96,-15 15-32,0-15 64,16 16-32,-16-16 1,0 0-33,0 16 0,0-16-32,0 0 32,0 0 32,15 16 64,-15-16-64,0 15 32,18-15 0,-18 16-32,0-16 32,0 0 0,15 0-64,-15 0 32,0 16-64,0-16 32,0 0-64,15 0 64,-15 0-32,0 16 64,15-16 33,-15 0 63,0 15-64,16-15 32,-16 0 0,0 16-96,15-16-32,-15 0 32,0 0 0,0 0 0,0 0 0,0 0 32,0 0 64,15 0-64,-15 0 33,0 16-1,0-16-64,18 0 32,-18 0-32,0 0 32,0 0-64,0 0 0,0 0 32,0 0 0,0 0 0,0 0 0,0 0 32,0 0 64,0 0-96,15 16 0,-15-16-32,0 0 32,0 0-32,0 0 32,0 0-32,0 0 32,0 0-32,0 0 0,0 0 32,0 0-64,0 0 64,0 0 0,0 0-32,0 0 32,0 0 32,0 0-32,0 0 33,0 0-65,0 0 64,0 0 0,0 0-64,0 0 32,0 0 0,0 0-32,0 0 32,0 0-64,0 0 32,0 0 0,0 0 0,0 0 0,0 0-32,0 0 32,0 0 32,0 0-32,0 0 0,0 0-32,0 0 32,0 0-32,0 0 32,0 0-32,0 0 32,0 0-32,0 0-32,0 0-1,0 0-63,0 0 0,0 0-96,0 0-96,0 0-257,0 0-448,0 0-769,0 0-896,-15 0-1346,15 0-3171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35 0 352,'0'0'1537,"0"0"-31,-35 0-417,35 0 64,0 0 96,0 0 32,0 0-256,0 0-160,0 0-224,0 0-321,0 0-32,0 0 0,0 0 33,0 0 159,0 0 225,0 0 0,0 0-65,0 0-95,0 0-1,0 0-256,0 0-127,0 0-65,0 0 128,0 0 0,0 0-32,0 0-64,0 0 33,0 0-33,0 0 32,0 0 0,0 0 96,0 0-64,0 0 65,0 0-129,0 0-96,0 0-32,0 0 32,0 0 0,0 0-32,0 0-64,0 0 64,0 0-64,0 0-64,0 0 0,0 0 31,0 0 97,0 0 32,0 0 1,0 0-33,0 0 32,0 0-32,0 0-32,0 0-1,0 0 33,0 0-32,0 0-32,0 0-64,0 0 32,0 0-32,0 0-224,0 0-97,0 0 97,0 0-32,0 0-257,0 0-32,0 0-159,0 0-386,0 0-351,0 0-481,0 0-2082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0 173 384,'0'0'544,"0"0"-287,0 0-65,0 0 0,0 0 64,0 0-128,0 0 0,0 0 161,0 0 191,0 0-31,0 0 63,0 0-31,0 0-97,0 0 32,0 0 33,0 0-65,0 0-160,0 0 33,0 0 159,0 0-32,0 0-63,0 0-129,0 0-128,0 0-64,0 0 0,0 0-32,0 0 64,0-37 224,36 37-64,-36 0-32,35 0 193,1-37 159,5 37-127,-41 0-193,35-36 64,0 36 32,-35 0-160,36 0-96,-36 0 97,35-37-65,-35 37-32,0 0 0,36 0 32,-36 0-64,0 0 64,0 0 96,0 0-32,0 0 160,0 0-95,0 0-65,0 0-64,0 0 0,0 0-64,0 0-32,0 0 0,0 0 64,41 0 0,-41 0 0,0 0-32,0 0 64,0 0-64,0 0 32,0 0-32,0 0 32,35 0 32,-35 0-32,0 0 64,0 0-96,0 0-64,0 0 32,0 0 0,0 0 0,0 0 128,0 0 32,35 0 64,-35 0-63,36 37-33,-36-37 64,0 36 0,35-36-64,-35 37 96,36-37-128,-36 0 0,0 37 64,0-37-96,35 0 65,-35 0-33,0 0-32,0 36-32,0-36 64,0 0-32,0 0 32,0 0-32,0 0-32,0 0 64,0 0-32,0 0-32,0 0 64,0 0 0,0 0-64,0 0-32,0 0-64,0 0 32,0 0 192,0 0-128,41 0 0,-41-36 96,0 36-64,35-37 0,-35 37-32,36 0 32,-1-37-32,0 1 0,-35 36 0,0 0 0,0-37 0,36 37 0,-36 0 0,0 0 32,0 0-32,0 0 0,0 0 0,0 0 32,0 0-64,0 0 64,0-36-64,0 36 64,0 0 32,0 0-64,0 0-64,0 0 128,0 0-64,0 0-64,0 0 64,0 0-32,0 0 32,0 0-32,0 0-32,0 0 32,0 0-32,0 0-96,0 0 64,0 0 64,0 0-160,0 0-129,0 0-159,0 0 63,0 0-223,0 0 31,0 0 257,0 36 128,0-36-1,0 0-191,0 0-705,0 0-481,0 0-31,0 0 288,0 0 256,0 0-385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139 0 800,'0'0'1506,"0"0"287,0 0-383,0 0-193,0 0-96,0 0-224,0 0-64,0 0-1,0 0-95,0 0 96,0 0-128,0 0-1,0 0-159,0 0-1,0 0 33,0 0-65,0 35-63,0-35 63,0 0 97,0 0-225,0 0-64,0 0-31,0 35-129,0-35 0,0 0-32,0 0 32,0 0-64,0 0-32,0 35 97,0-35-1,0 0 32,0 35-96,0-35 0,0 0-32,0 35 32,0-35-32,0 0 0,0 0 0,0 0 32,0 35 65,0-35-97,0 0-32,0 0 0,0 0 32,0 35-64,0-35 0,0 0 32,0 0 0,0 0-32,0 0 32,0 33 0,0-33-32,0 0 0,0 0 64,0 0-32,0 35-32,0-35 64,0 0-64,0 0-32,0 0 64,0 0-32,0 35 32,0-35 32,0 0-32,0 0-32,0 35 32,0-35 0,0 0-32,0 0 0,0 32 32,0-32 0,0 0-32,0 0 32,0 0 0,0 35 32,0-35-32,0 0 1,0 0-66,0 0 66,0 35-33,-34-35 32,34 0 32,0 0-64,0 0 0,0 0 0,0 35 0,0-35 32,0 0-32,0 0 0,0 0 0,-33 0 0,33 0 0,0 0 32,0 0-32,0 0 0,0 0 0,0 0 0,0 0 0,0 0 32,0 0-32,0 0 32,0 0-32,0 0 32,0 0-32,0 34-32,0-34 32,0 0 32,0 0-32,0 0 32,0 0-32,0 0 0,0 0 0,0 0 0,0 0 0,0 0 0,0 0 0,0 0 0,0 0 0,0 0 32,0 0-32,0 0 0,0 0 0,0 0 0,0 0 0,0 0 0,0 0 0,0 0 0,0 0 0,0 0 0,0 0 0,0 0 0,0 0 32,0 0-64,0 0 64,0 0-32,0 0 32,0 0-32,0 0-32,0 0 32,0 0 0,0 0 0,-34 0 0,34 0 0,0 0 0,0 35 0,0-35 0,0 0 0,0 0 0,0 0 0,0 0 0,0 0 0,0 0 0,0 0 0,0 0 32,0 0-64,0 0 64,0 0-64,0 0 64,0 0-32,0 0 0,0 0 0,0 0 0,0 0 0,0 0 0,0 0 0,0 0 0,0 0 0,0 0 0,0 0 0,0 0 0,0 0-32,0 0 32,0 0 0,0 0 0,0 0 0,0 0 0,0 0 0,0 0 0,0 0 0,0 0 0,0 0-96,0 0 0,0 0-193,0 0 1,0 0-192,0 0-97,-39 0-672,39 0-865,0 0-1313,0 0-6695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2167 1 32,'0'0'512,"0"0"1,0 0 127,0 0 97,0 0-129,0 0 1,0 0 32,0 0-193,0 0-96,0 0 65,0 0 31,0 0-31,0 0 95,0 0 65,-33 0 31,33 0-191,0 0-1,0 0-128,0 0-96,0 0-31,0 0-129,0 0-32,-34 0 0,34 0 32,0 0 0,0 0 96,0 0 64,0 0-128,0 0-64,-33 0 32,33 0-32,0 0 32,0 0-32,-34 0 64,34 0-128,0 0 64,-33 0 0,33 0 64,0 0-64,0 0 0,-39 0 0,39 0 0,0 0 0,0 0 0,-34 0 0,34 0 0,0 0 0,0 0 32,-33 0-32,33 34 32,0-34 0,0 0-32,0 0 64,-34 0 0,34 0-32,0 0 0,-33 0-32,33 0 0,0 0 0,-34 0-32,34 0 32,0 0 0,0 0 32,-39 0-32,39 0 0,-33 35 0,33-35 32,-34 0-32,34 0 0,0 0 32,-33 0-32,33 0 0,0 0 32,-34 0-32,34 0 65,0 0-65,0 0 96,0 0 0,-34 0 32,34 35-64,0-35 32,-39 0-32,39 0 0,0 0-32,-33 0 96,33 0-128,-34 0 32,34 35-32,-33-35 0,33 0 0,0 0 0,-34 0 64,34 0-32,-33 35 32,33-35-64,0 0 0,-39 0 32,5 0-32,34 0 0,0 35 0,-33-35 33,33 0-33,0 0 0,-34 0 32,34 0-32,0 35 0,-33-35 32,33 0-64,-34 0 64,34 35 0,-39-35 0,39 0 32,-34 35-32,34-35-64,-33 0 96,-1 0-32,34 35 0,-33-35 0,33 0-32,-34 0 0,1 35 0,33-35 0,-39 35 0,5-35 0,34 0 64,-33 35-64,-1-35 32,34 0 0,-33 35 0,-1-35 32,-5 34 64,6-34-64,33 0 225,-34 35-97,0-35-96,34 0 32,-33 35 0,33-35 0,-34 35-64,-5-35-32,6 35-32,-1-35 0,1 0 32,-1 35-32,34-35 64,-33 35 64,33-35-128,-39 35 0,39-35 32,-34 0-32,34 35 33,-33-35-1,33 35 32,-34-35 96,34 35-96,-33-35-32,-1 0 0,34 0 64,-33 35-64,33-35-32,0 0 32,0 0-64,-40 0 64,40 35-64,0-35 64,0 0-64,-33 0 32,33 0 64,0 0-96,0 0 32,0 35 0,0-35 32,0 0-32,0 0 0,0 0-32,0 0 64,0 0-32,0 0-32,0 0 0,0 0-160,0 0-193,0 0-543,0 0-1186,0 0-3011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0-9 544,'0'0'865,"0"0"-96,0 0-97,0 0-95,0 0-97,0 0-95,0 0-161,0 0-128,0 0-96,0 0 0,0 0 32,0 0 0,0 0 0,0 0 160,0 0 321,0 0-65,0 0-160,0 0-95,0 0-65,0 0-32,0 0 64,0 0 96,0 0-32,34 0 97,-34 0-1,39 0 0,-39 0 97,0 0 127,33 0 33,-33 0-129,0 0-128,0 0-31,34 0-97,-34 0-128,0 0 64,33 0-64,-33 0-32,34 0 32,-34 0-32,0 0 32,0 0 32,33 0 33,-33 0 63,40 0-96,-40 0 32,0 0-32,33 0-32,-33 0-32,0 0-32,34 0 96,-34 0-64,33 0 32,-33 0-32,34 0 128,-34 0-31,0 0 63,0 0-96,33 35 64,-33-35 0,0 0-96,39 0 0,-39 0 0,34 0-32,-34 0 32,33 0 33,-33 0-65,34 35 32,-34-35 32,0 0 0,0 0-32,33 0 64,-33 0-32,34 0 0,-34 0-32,33 0 0,6 0-32,-5 0 32,-1 0-32,-33 35-32,0-35 32,34 0 32,-34 0-31,33 0 63,1 0 32,6 34 64,-7-34-32,-33 0 32,34 0-32,-1 0-31,-33 0 31,34 0-64,-1 35 64,-33-35 32,39 0-32,-5 0 32,-1 0-31,1 0-1,-1 35-32,-33-35 0,34 0 32,4 0 32,-5 0-96,1 0 33,-1 35 63,1-35-64,-1 0 32,6 34-32,-5-34 64,-1 0-64,-33 35-32,34-35-63,-1 0 95,1 35 32,-34-35-32,33 0 32,6 35 0,-5-35-32,-1 34-64,1-34 0,-1 0 1,-33 0 63,34 35-64,5-35 64,-39 0 32,34 34 64,-34-34 32,33 35-31,-33-35-33,34 0-32,-34 34-96,33-34 96,-33 35-128,34-35-32,-34 0 0,39 0 32,-39 35 0,33-35 0,-33 0 32,34 35 64,-1-1 577,1 1-609,-1-35 0,-33 0-96,39 35 0,-39-35 32,0 0 0,34 0 0,-34 35 32,0-35-64,0 0 33,33 0-1,-33 0 0,0 34 0,0-34 32,34 0-64,-34 0 32,0 35 0,0-35-32,0 0 0,0 0 32,33 0 0,-33 0 0,0 0-32,0 0 32,0 0-32,0 0 32,34 0-64,-34 0 32,0 0 0,0 35 0,0-35 64,0 0-32,0 0-32,0 0 64,0 0-64,0 0 32,0 0-64,0 0 64,0 0-32,0 0 0,0 0 0,39 0 0,-39 0 0,0 36 0,0-36 0,0 0 32,0 0-32,0 0-64,0 0-96,0 0-225,0 0-255,0 0-161,0 0-704,-39 0-1122,39-36-2177,0 36-7240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0 141 1569,'0'0'1313,"0"0"-416,0 0-160,0 0-1,0 0 1,0 0-64,0 0-97,0 0 65,0 0 0,0 0-1,0 0 129,0 0-96,0 0-129,0 0-31,0 0-33,0 0-64,0 0-127,0 0-1,0 0 32,0 0 65,0 0-65,0 0-64,0 0-32,34 0 1,-34 0-33,0 0 0,33 0-32,-33 35-32,0-35 64,0 0 33,0 0-1,34 35 32,-34-35 96,0 0 1,39 0-129,-39 35 64,0-35-160,0 0-64,33 35 97,-33-35 255,34 0-256,0 35 32,-34-35 0,33 35 1,-33-35-33,34 35 0,-34-35-32,39 36 128,-6-36-96,-33 0-63,34 35 31,-34-35-32,33 35 32,-33-35-32,34 0 0,-34 35-64,33-35 32,-33 0 0,39 0-64,-39 0 64,34 35 0,-34-35-32,33 0 0,1 0 32,-34 0 1,33 0 31,1 0-32,5 0-64,-39 0 0,33 0 32,1 0 0,-1 0-64,35 0 128,-29 0 0,-6 0-96,1 0 64,-1 0-32,1 0-32,-1 0 64,1 0-128,38 0 96,-38 0 32,-1-35-32,1 35-32,-1 0 0,6-35 32,-5 35 0,-1 0-32,1-35 32,-1 35 32,1-35-64,5 35 32,-5-36 0,-1 36-32,1-35 64,-34 35-64,33 0 64,-33 0-160,0-35 32,34 35 96,-34-35 32,39 0 64,-39 35-31,33-35-129,-33 35 128,0-35-64,0 35 0,34 0 0,-34 0-32,0-35 32,0 35 32,0 0-32,0-35 0,0 35-32,0 0 0,33-35 0,-33 35 32,0 0-32,0 0 64,0 0-32,0 0 64,0 0 0,0 0 64,0 0-96,0-35-32,0 35 0,0 0 0,0 0-96,0 0 32,0 0 96,0 0-64,0 0 32,0 0 1,0 0 63,0 0-64,0 0 0,0 0 0,0 0 0,0 0 0,0 0-64,0 0 0,0 0-32,0 0 32,0-35 64,0 35-32,0 0 32,0 0 0,0 0-64,0 0 64,0 0-32,0 0 0,0 0 32,0 0-32,0 0-32,0 0 32,0 0 0,0 0 32,0 0-64,0 0 32,0 0-32,0 0 0,0 0 96,0 0-96,0 0 0,0 0 0,0 0 32,0 0-64,0 0-1,0 0-127,0 0 32,0 0-32,0 0-224,0 0-321,0 0-640,0 0-705,0 0-705,0 0-1313,0 0-3747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6"/>
    </inkml:context>
    <inkml:brush xml:id="br0">
      <inkml:brushProperty name="width" value="0.15875" units="cm"/>
      <inkml:brushProperty name="height" value="0.15875" units="cm"/>
      <inkml:brushProperty name="color" value="#FAE1D2"/>
      <inkml:brushProperty name="fitToCurve" value="1"/>
    </inkml:brush>
  </inkml:definitions>
  <inkml:trace contextRef="#ctx0" brushRef="#br0">509 45 800,'-12'0'1057,"12"11"545,0-11-545,0 12-449,0-12-31,0 0-385,0 11-32,0-11 161,0 11 31,0-11 288,0 12 1,0-1-225,-11 1 33,11-1 63,0 12-63,0-11-97,0-1-256,0 1 128,-12-1-192,12 1 33,0-1-33,0-11 0,0 0 96,0 0 64,0 0 160,0 0-31,0 0-386,0 0-319,12-11 1153,-12-1-257,23-11-95,-12 0 63,0 0-288,0 0 161,-11 0-161,11 1-64,-11-1-64,0 11-32,0 12 160,0-11 65,0 11 127,0 0-192,0 0-128,0 0 32,0 0-160,0 11 224,0 1 65,0-1-97,0 1-96,0 10 64,0 1-96,0 0 0,0 0 0,0 0-32,0 0 64,0-11-64,0 11 32,0-12 0,0 1-64,0-12 0,0 0-65,0 0 1,0 0-160,0 0-160,0 0-161,0 0 833,12-12-64,-2-11 65,-10 0-97,12 0 64,-12 0-96,11 0-96,-11 12 64,0-12-32,0 11 32,0 12-32,0 0 64,0 0-32,0 0 32,0 0-63,0 0-66,0 0-31,0 0-128,0 0-160,0 0 544,0 23-64,0-11-64,0 11-32,0 0-64,0-12 32,0 1 0,0-1 0,0 1 0,0-12 0,0 11-32,0-11-64,0 0-96,0 0-128,0 0-161,0-11 737,0-1 1,11 1-1,-11-12-192,11 0 64,-11 0 0,0 11-128,0-11 64,0 12-64,0 0 32,0-1-32,0 12 32,0 0 32,0 0-32,0 0 33,0 0 63,0 0-96,0 0-96,0 0-65,0 0-31,0 0 224,0 12 129,0-1-97,12 0-32,-12 1-64,0-1 32,0 1-32,0-1 0,0-11 32,0 0-32,0 0 32,0 0-128,0 0-257,0 0 1,11-11 640,-11-1-128,0-11-63,0 12-1,0 0-64,0-1 0,0 1 32,0 11-64,0 0 0,0 0 0,0-12-96,0 12 96,0 0 0,0 0 0,0 0 32,0-11-32,0 11 32,0 0-32,0 0 0,0 0 0,0 0 0,11 0 0,-11 0 0,0 0 0,0 0 0,0-12 0,0 12 0,0 0 64,12 0-64,-12-11 0,0 11 0,0 0-32,0 0-32,0 0-193,0 0 97,0 11 288,0 1 129,11-1-1,-11 12-160,0 0-32,0-12-64,0 12 0,0-11 0,0 11-32,0-12 32,-11 1 0,11-1-32,0-11 64,0 12-32,0-12-64,0 0-32,0 0-32,0 0-64,0 0-33,0 0 97,0-12 256,0 1 1,0-1-65,0 1 64,11-12-96,-11 11 0,0-11 32,0 12-32,0 0 64,0 11-32,0 0 64,0 0-32,0 0-64,0 0 64,0 0-480,0 0 544,0 11-64,-11 12-64,-1-12-32,12 12 0,-11-11 0,0 11 0,-1-12 96,1 12-64,0 0-32,0-11 0,-1 11-32,2-12 64,-2 12-96,1-11 96,0 10-32,0-10 32,0-1-64,-1 12 0,1-11-32,-1-1 128,1 12-160,0-11 96,0 11 0,-12-12 32,11 1-64,1-1 32,0 1 0,0-1-32,-12 1 0,11-1 32,1 1-32,11-1 0,-11 0 32,-11 1-32,11-1 32,-2 1 32,2-1-64,11-11 32,-11 0 32,11 0-32,0 12 64,-11-12-32,11 0 0,-11 11 96,0 1 0,-2-12 65,2 11 63,0-11-128,0 12-64,0-1-32,0-11 96,0 12-96,-2-12 32,2 11-32,0-11 0,11 12 32,-11-12-32,0 11-32,0-11 0,11 0 32,0 12-32,-13-12 0,13 0 0,0 0-32,-11 11 32,11-11 0,0 0 32,0 0-32,0 12 0,-11-12 0,11 11 0,-11-11 0,11 11 0,0-11-32,-11 0 32,11 11-32,0-11 32,0 0 0,-11 11 0,11-11-32,0 0 0,0 12 0,0-12 32,0 0-32,0 0-96,0 0-96,0 0-32,0 0-1,0 0 161,0 0-96,0 0 64,0 0-128,0 0 160,11 0 128,11 0 0,-11-12 0,13 1 224,-2 0-128,0 0 128,2 0-288,-2-1 193,-11-11-193,0 23 64,-11-11-32,11 11-32,-11 0 64,0 0 32,0 0 32,0 0 0,0 0-64,0 0-64,0 0 0,0 0-32,-11 0 192,11 11-96,-22 1-96,11-1 32,0 1 0,-2-1-64,2 0 96,-11 0-128,11 0-33,0 1 65,-2-1-128,2 1-128,11-1 224,-11 1-65,0-1 33,0 1 96,11-12 64,0 11-96,-11-11 96,11 0-32,0 0 32,0 0 32,0 0 32,0 0-64,0 0 0,0 0-96,0 0 96,0 0 96,0 0 0,0-11 64,0 11 1,11-12-129,0 1 32,0 11-64,0-12 64,0 1 96,2-1 0,9 1-128,-11-1 0,0 12 0,-11-11 0,11 11 0,-11 0-32,0 0 32,0 0 96,0 0 0,0 0 161,0 0 31,0 0 64,0 0-287,0 0-258,-11 11 129,0-11 32,0 12 32,0-12-64,11 11-64,-11-11-64,-2 12 32,2-12 0,0 11 128,11 1 0,-11-12-96,11 0-32,0 11 128,0-11 0,0 0-161,0 0-31,0 0-64,0-11-192,0 11 544,0-12 0,11 12 32,0-11 0,0-1 0,13 1-96,-13-1 0,11 1-32,2-11 96,-2 11-64,0-12 64,0 11 97,2-11-161,-13 0 64,11 12-96,-22-1 96,11 1 128,-11 11 96,0 0-63,0 0-33,0 0-64,0 0-64,0 0 96,0 0-32,0 0-31,0 0-65,-11 0-128,11 0-193,-11 0-31,11 0-32,-11 0-97,11 0-159,0 0-129,-11 0-32,11 0-544,-11 0-769,11-12-1761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7"/>
    </inkml:context>
    <inkml:brush xml:id="br0">
      <inkml:brushProperty name="width" value="0.15875" units="cm"/>
      <inkml:brushProperty name="height" value="0.15875" units="cm"/>
      <inkml:brushProperty name="color" value="#FAE1D2"/>
      <inkml:brushProperty name="fitToCurve" value="1"/>
    </inkml:brush>
  </inkml:definitions>
  <inkml:trace contextRef="#ctx0" brushRef="#br0">245 194 1537,'-11'0'2306,"11"0"-192,0 0-737,-11 0 33,11 0-161,0 0-288,0 0-160,0 0-257,0 0-448,-11 0 64,11-11-96,0 11-64,-11 0 65,11 0-33,0 0 0,-11-12-64,11 12 160,0 0-64,-13 0-32,13 0-96,0 0-257,0 0-351,-11 0-129,11 0 192,0 0 289,0 0-224,0 0-97,0 0 257,0 0 288,0 0 224,0 0-32,0 0 96,0 0 96,-11 0 0,11 0 1,0 0 319,0 0-31,0 0 63,0 0 1,0 0-128,0 0-65,0 0 0,0-11-319,0 11-129,-11-11 64,11-1 128,-11 1-192,11-1 64,-11 1-32,-2-1 64,13 12-64,-11-11 32,11-1 0,-11 12 0,11-11-32,0 11 64,0 0-64,0 0 32,-11 0-32,11 0 65,0 0 31,0 0-64,0 0-96,0 0 0,0 0-32,0 0-33,0 0-63,0 0 128,0 0 160,0 0-31,0 0-33,0 0 32,0 0 0,0-12-96,0 12-96,0 0 32,-11-11 32,11 11 64,-11-12 0,11 12 0,0 0 0,0-11 32,0 11-64,0 0-32,0 0 32,0 0-32,0-11 0,0 11 128,0 0-64,0 0 160,0 0-96,0 0-32,0 0-64,-13 0 0,13 0-64,0 0-96,0 0 0,-11 0 320,11 0-96,-11 11 0,0-11-32,11 11 0,0-11-64,0 0 32,-11 0-32,11 12 32,0-12 0,0 0 0,0 0 0,0 0-32,0 0-32,0 0-96,0 0 32,0 0-65,0 0 1,0 0-128,0 0-192,0 0 512,11 0 256,0-12-192,0 1 128,0 11-96,-11-11-32,13 11-32,-13 0 160,0 0-64,0 0 33,0 0-65,0 0-96,0 0-64,0 0-193,0 0 33,0 0 224,0 0 192,0 11-128,0-11-32,0 11-32,0-11 0,0 0-32,0 0-32,0 0-32,0 0-64,0 0-128,0 0 32,0 0 95,11 0 258,-11-11 351,11 11-288,0-11 0,-11 11 65,0 0-1,0 0 64,0 0-160,0 0-128,0 0-64,0 0-128,11 0-128,-11 0 320,11 22 32,2-10 96,-2 11 32,0 0-96,0 0 32,11 0-96,-22 11 0,24-11 0,-13 11 32,0-11 0,0 12-32,11-13 32,-9 0-32,-2 13 32,0-12-128,0 0 128,0 0-32,-11 0-96,11-1 160,2 1-160,-13 0 96,11-11-32,-11 11 96,0-12-64,11 12 32,-11-11 0,11-1-64,-11 12 0,0-12 96,0 1-96,11-1 0,-11-11 32,0 12 32,0-12-32,0 0-32,0 0 0,11 0 64,-11 0-96,0 0-128,0 0 128,0 0-32,0 0 0,0 0-1,0 0 129,0 0 0,0 0-32,0 0-160,12 0-128,-12 0 128,22 0 64,-10 0 128,-1 0 128,12 0-64,-12 0 0,0 0 0,11 0-64,-11 0 32,2 0-32,-2-12-32,0 12 0,0 0 0,11 0 32,-11 0-64,2 0 64,-2 0-32,-11-11-32,11 11 32,-11 0 0,11 0 0,0 0-32,-11 0-32,11 0 32,2-12-64,-2 12 32,0-11-160,11 11 160,-11 0-64,-11-12 128,13 12-128,-2-11 128,0 11 0,-11-11-64,11 11 96,-11-12-64,11 1 64,0-1-64,-11 1 64,0 11-32,0-12 32,0 1 96,0-1-128,0 1 96,0-1-64,0 12 128,0-11-96,0-1 0,0 12-64,0-11 0,0 11 0,0-11 0,0 11 32,0-12-32,0 12 32,-11-11 0,11 11 32,0-12-128,-11 12 128,11-11-32,-11 11-32,11-12 0,0 12 0,0 0 32,0 0 0,-11 0 0,11-11 0,-11 11-64,11 0 161,-13 0-129,2-12 96,11 12-64,-11 0-64,0-11 32,11 11 0,-11 0 0,0 0 0,-2 0 0,13 0 0,-11-12-32,11 12 64,-11 0 0,11 0 0,0 0 32,0 0-32,0 0-32,0 0-32,0 0 32,-11 0-32,11 0-32,0 0 64,0 0 32,0 0 32,0 0-32,0 0 0,0 0 64,0 0-64,0 0 32,0 0 32,0 0-64,0 0 0,0 0 0,0 0 32,0 0 0,0 0 0,0 0 0,-11 0-64,11-11 32,-11 11-160,11 0 64,-13 0 96,13 0-32,0 0-32,-11 0-64,11 0 64,-11 0 32,11 0 32,0 0 32,0 0-64,0 0 0,0 0-64,0 0 32,0 0-32,0 0 0,0 0-64,0 0-64,0 0-33,0 0 65,0 0 32,0 0 96,0 0 128,0 0-32,0 0 64,0 0 1,0 0-65,0 0-96,0 0 0,0 0-32,0 0 31,0 0 1,0 0 64,0 0 1,0 0 31,0 0 32,0 0 32,0 0 0,0 0-128,0 0-128,0 0 64,0 0 0,0 0-32,0 0-33,0 0 194,0 0 31,0 0-257,11 11-223,-11-11-609,0 12-160,11-1-64,-11 1 192,0-1-320,13 1-481,-13-1-833,0 1-640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8"/>
    </inkml:context>
    <inkml:brush xml:id="br0">
      <inkml:brushProperty name="width" value="0.15875" units="cm"/>
      <inkml:brushProperty name="height" value="0.15875" units="cm"/>
      <inkml:brushProperty name="color" value="#FAE1D2"/>
      <inkml:brushProperty name="fitToCurve" value="1"/>
    </inkml:brush>
  </inkml:definitions>
  <inkml:trace contextRef="#ctx0" brushRef="#br0">88 186 2210,'-24'-11'96,"24"11"608,-11 0 610,11-12-1,0 0-224,-11 12 0,11-12 416,0 0-288,0 0-448,-10 12-192,10-12-257,0 0 32,-10 0-159,-3 0-1,13 1 128,-11-1-128,11 0 321,0 12 127,0-12-63,0 12-385,0 0-160,0 0 128,0 0-64,0 0 97,0 0-65,0 0-256,0 0 63,0 0 65,0 0 32,0 0-32,0 0-32,0 0 32,0 12-64,0-12 96,0 0 0,11 0 129,-11 0-65,13 12 32,-13-12-32,0 0-160,0 0 32,0 0 0,0 0-32,0 0-96,0 0 160,10 0 128,-10-12 0,10 0-128,-10 0 96,11 12-32,-11-12 0,0 12 0,0 0 320,0 0-31,0 0-65,0 0-224,0 0-320,0 0 192,0 12 288,11 0-128,0 0 64,-11-12-128,13 12-64,-13-12 64,11 12 0,-11-12 0,0 0-64,0 0 32,0 0-32,0 0-64,0 0-96,0 0 64,0 0-64,0 0-129,0-12 65,0 12-577,-11-12-1185,-2 0-1857,2 0-5894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09"/>
    </inkml:context>
    <inkml:brush xml:id="br0">
      <inkml:brushProperty name="width" value="0.15875" units="cm"/>
      <inkml:brushProperty name="height" value="0.15875" units="cm"/>
      <inkml:brushProperty name="color" value="#FAE1D2"/>
      <inkml:brushProperty name="fitToCurve" value="1"/>
    </inkml:brush>
  </inkml:definitions>
  <inkml:trace contextRef="#ctx0" brushRef="#br0">-5 184 736,'0'-11'1474,"0"11"-770,0-11-127,0 11 160,0-12 63,0 12 161,0-11-256,0-1-225,11 1-191,-11-1-321,13 1 224,-13-1 32,11 12 32,-11-11 161,0-1 31,11 12-96,-11-11 65,0 11-97,0 0 96,0-11 33,0 11-257,0 0-160,0 0 64,0 0-96,0 0 0,11-12 0,-11 12 0,0 0 0,11-11 64,-11 11-64,11 0 32,-11-12-32,0 12 32,0 0 64,0 0 0,0 0-64,0 0 1,0 0 63,0 0 0,0 0-32,0 0-32,0 0 0,0 0 0,0 0 32,0 0-64,11 0 32,-11 0 64,0 0 32,0 0-224,0 0-128,0 0 576,0 12-96,13-12-127,-13 11 95,0 1-160,11-12 32,-11 11-64,11 0-64,-11 1 32,11-1 96,-11 1-32,11-1-64,-11 1 96,11-1-64,-11-11 32,13 12-32,-2-1 0,0-11 0,-11 12-64,11-12 64,-11 11 0,0-11-32,11 0 64,-11 0-64,0 0 0,0 11 32,0-11-32,0 0 32,0 0-32,0 0 0,0 0 33,0 0-98,0 0-31,11 0 64,-11 0 64,0 0 64,13 0-31,-13 0-130,0 0 33,0 0 32,0 0 64,0 0 1,0 0-1,0 0-32,0 0-32,0 0 160,0 0 192,0 0-32,0 0-31,0 0-65,0 0-128,0-11-32,11 11-96,-11 0 64,0-11-64,11-1 32,0 12 32,0-11-32,0-1 32,-11 1-32,12-1 0,-12 12 32,0-11 0,0 11 64,0 0-64,0 0-32,0 0 32,0-12 0,0 12 0,0 0-64,12 0 64,-12 0-96,0 0 0,0 0-64,0 0 0,0 0-160,0 0-97,0 0 321,11 12 128,-11-12-64,11 11 96,-11-11 33,11 12-97,-11-12-32,0 0 32,0 11 0,0-11-32,0 0 64,0 0 0,0 0 96,0 0-96,0 0-32,0 0-32,0-11 32,0 11 416,0-12-351,0 1-33,0-1-64,0 1 32,0-1 0,0 1 0,0 11 0,0 0 128,0 0-32,0 0 64,0 0-256,0 11-384,0-11 672,0 12 0,0 11-32,0-12-96,0-11-32,11 12 1,-11-12-65,0 11 0,13-11 0,-13 12 0,0-12 32,0 0-32,11 11 0,-11-11-32,0 0-33,0 12 65,0-12 0,11 0-32,-11 11 32,0-11 32,0 0-64,0 11 32,0-11 0,0 0 0,0 0-32,11 12-32,-11-12-64,11 11 0,-11-11-160,0 0 64,11 0 63,0 12 33,2-12-128,-2 0 0,-11 0-193,11 0 65,0 0-257,0 0 97,-11 0 544,11 0 0,-11 0 64,13 0-64,-2-12 128,0 12-128,-11 0 32,11-11-32,0 11-160,-11-12 32,0 12 64,0 0 128,0 0-32,0 0 32,0 0-32,0 0 0,0 0 64,0 0-96,0-11 0,0 11-96,0 0 96,0 0-32,0 0 64,0 0-32,0 0 96,0 0-96,11 0 0,-11-11 0,0-1 0,0 1 0,13-1 32,-13 1-32,0-1 0,11 1 0,-11-1 32,0 12-32,0-11 32,0-1 0,11 12-32,-11-11 64,0 0 32,11-1-96,-11 1 0,0 11 0,0-12 0,0 12 32,0-11-32,0 11 0,0 0 97,0 0 95,0 0-64,0 0 64,0 0-96,0 0-64,0 0-160,0 0-32,0 11 256,11-11-96,-11 0 192,0 12-160,0-12 64,0 11-64,0-11 32,0 12 32,0-12-64,0 0-32,0 11 0,0-11-128,0 0-544,0 0-674,0 0-832,0 0-1473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0"/>
    </inkml:context>
    <inkml:brush xml:id="br0">
      <inkml:brushProperty name="width" value="0.15875" units="cm"/>
      <inkml:brushProperty name="height" value="0.15875" units="cm"/>
      <inkml:brushProperty name="color" value="#FAE1D2"/>
      <inkml:brushProperty name="fitToCurve" value="1"/>
    </inkml:brush>
  </inkml:definitions>
  <inkml:trace contextRef="#ctx0" brushRef="#br0">80 240 1024,'-13'-11'1154,"13"11"319,0-11-384,0 11-96,-12-12-192,12 12-33,0-11-95,-10-1 64,10 12-161,0-11-223,0-1-1,-11 1-160,11 11 128,0-11 193,-11-1-129,11 1 129,-12-1-1,12 1-288,0-1 1,0 1 31,-11 0 96,11 11 1,0-12 31,0 12-64,0-11-128,0 11 33,0 0 31,0 0-160,0 0 0,0 0-64,0 0 0,0 0 32,0 0-128,0 0 32,0-12 128,0 12-64,0 0-32,0-11 0,0 11 32,0 0 32,0-12-32,0 12 0,0 0 0,0 0 65,0 0-33,0 0-32,0 0 0,0 0-64,11 0 0,-11 0-32,0 0 128,0 0-64,0 0 0,0 0-161,12 0-127,-12 0 192,11 0 160,-11 12 64,11-1 128,11 1-63,-9 11-97,-13-12 96,11 0-160,0-11 32,-11 12-64,0-12 32,0 0-32,0 0 32,0 0 32,0 0 96,0 0 32,0 0 129,0 0-161,0 0 0,0 0 0,0-12-160,0 12 64,0-11-96,-11 0 96,11 11 96,0 0-31,0 0-193,-11 0-385,11 0-480,0 0-800,0 0-1218,0 0-4452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1"/>
    </inkml:context>
    <inkml:brush xml:id="br0">
      <inkml:brushProperty name="width" value="0.15875" units="cm"/>
      <inkml:brushProperty name="height" value="0.15875" units="cm"/>
      <inkml:brushProperty name="color" value="#FAE1D2"/>
      <inkml:brushProperty name="fitToCurve" value="1"/>
    </inkml:brush>
  </inkml:definitions>
  <inkml:trace contextRef="#ctx0" brushRef="#br0">228 342 224,'-11'0'1793,"11"0"578,0 0-514,0 0-127,0 0-417,0 0-640,0 0-129,0 12-63,-11-1-97,11-11 65,0 11-129,-13 12-32,13-11-31,-11-1-33,0 1 0,11-1 32,-11 1-128,11-1 0,-11 12 65,11-11-1,-11 11-96,11-12 32,0 1-96,-13 10 0,13-10 0,-11-1 0,11 1-32,0-1 0,-11 1 0,11-12 0,0 11 32,0-11-32,0 12 0,0-12 0,0 0 0,0 0 0,0 0 32,0 0-96,0 0-96,0 0 0,0 0-128,0 0-289,0-12 833,0 1-224,0-12 128,0 0-224,0 0 225,0 0-194,0 0-31,11 12 96,-11-12 33,11 0-65,2 11 0,-13-11 32,11 12-32,-11 11 32,0 0 96,0 0 64,11 0 128,-11 0-96,0 0-416,0 0 384,0 0-63,0 11 63,0 1 32,0-1 0,0 1 0,-11-1-96,0 12 65,-2-11-33,2 11-96,11-12 0,-11 12-32,0 0 0,0-12 32,0 12-64,11 0 64,-12-1-64,1-10 0,0 11 32,11-12-32,-11 1 0,11-12-32,0 11-32,0-11-160,0 0-289,0 0 33,0 0-33,0-11-159,0 11 992,11-23 0,-11 11-192,11-11 33,0 1-65,1-12-32,-1-1-64,-11 1 96,11 11-96,0-11 32,0 11 0,-11 0-32,11 11 64,-11 12 0,0-11 32,0 11 160,0 0 65,0 0-161,0 0 128,0 0-256,0 0-448,0 11 224,0 1 480,-11 11-64,11 0-160,-11 0 32,0 0 32,11 0-32,-11-1 65,11 1-1,-11 0-96,11 0-64,0-11 32,-12 10 32,12 1-64,0 0 32,0-12 0,0 12-32,0 0 32,0-12-32,0 12 32,0-11 0,0-1 128,0 1-64,0 11 0,0-12-32,0 1-32,0-1 33,0-11-65,0 12 32,0-1 0,0 0 64,0 1-32,0-12-32,0 11 32,0 1 64,0-2 0,0-10 32,0 12-64,0-1-64,0-11 64,0 12-64,0-12 0,0 11 1,0-11-33,0 0 64,0 0-32,0 0 32,0 0 64,0 0-32,0 0-160,0 0-96,0-11-97,0-1 450,0 1-193,0-11 32,0-13-96,-11 13-161,11-1-31,0 0 0,-11 0 320,11 0-224,-11 11-32,11 1 31,0-1 161,0 12 32,0 0-96,0-11 96,0 11 65,0 0-33,0 0 32,0 0-224,0 0-65,0 0-223,0 11 640,-11 1-64,11-1-64,0 1-31,0-1 31,0 1 96,0-1-160,0 12 32,0-11 64,0 11-96,0-12 0,0 12 0,0-12-32,-11 11 32,11-10-32,0-1 0,0 12 96,0-11-96,0-1 0,0 12-96,0-11 96,0-1 0,0-11 96,0 12-192,0-12 96,0 11 0,0-11-32,0 11 0,11 1 32,-11-12 0,0 11 32,0 1-32,11-12 0,-11 0 0,0 11 0,0-11 0,0 0 0,0 0 32,0 12-32,0-12 0,0 0-32,0 0 0,11 0-64,-11 0 96,0 0-32,0 0-32,0 0-128,0 0-65,0 0-191,0-12 544,0 1 128,0-12-96,11 0-31,-11 0-65,0 0-32,11 0 0,-11 0 96,0 0-96,0 0-64,12 1 128,-12 11-32,0-12-64,11 0-193,-11 0 1,0 12-288,11-12-545,-11 11 0,0-11 224,11 0 64,-11 12 417,11-12-32,0 11 127,-11-10 129,24-1 128,-24 0-128,11 1 64,0-1 224,0 0-128,0 0 128,2 0 97,-13 0-1,11 12 160,-11-12-128,0 11 1,0 1-33,0-12-128,0 11-32,0-11 32,0 0 0,11 12 1,-11-1-97,0-10 0,0 10 0,0 1 64,11 11 192,-11-12-192,0 1-64,11-1 32,-11 1-64,0-1 64,11 1-64,-11-1 32,0 1 64,13 11-32,-2-12-64,-11 12 32,0-11 1,11-1 63,-11 1-32,11 0-32,0-1 0,0 1 0,-11-1-32,11 1 32,-11 11 0,0-12 64,0 12-32,0-11 32,0 11 0,0 0-64,0 0 128,0 0 65,0 0 63,0 0-96,0 0-224,0 0-641,0 11 545,-11 1 288,0 11-32,-11 0-160,11 11 32,-13-11 32,13 0-64,0 11-64,-11-11-64,11-11-32,-2 11-192,2-12-1,11 0 161,0 1 224,-11-12 0,11 0 32,0 0-32,0 0 0,0 0-96,0 0-288,0 0 640,0-23-160,11 12 32,-11-24 0,24 12 64,-13-11-31,0 11-97,0-12 0,0 13 0,-11-13 32,11 12-96,2 12 0,-2-12 0,0 11 0,0 1 64,0-1-32,-11 12-32,0-11 32,11 11-64,-11 0 64,0 0-64,0 0 0,0 0-32,0 0 64,11-12 0,-11 12-32,0 0 0,0 0 64,0 0-128,0 0 96,0 0-64,0 0-161,0 12-255,-11-1 928,0 1-191,0 11-193,0 0 0,-11 11-32,-2-11 64,2 11-96,11 1 32,0-12-64,-13 0 32,24 0 32,-11 0-32,0 0 32,0-1-64,0 1 32,11-11 0,-13-1 0,13 1 0,0-12 0,0 0 0,0 0 32,0 0 0,0 0 32,0 0 0,0 0-32,0 0-160,0-12 608,0 1-159,0-1-193,0-11 32,0 1 32,0 10-128,13-11 0,-13 12-32,11-12 32,-11 11-32,11-11 65,0 12 31,-11-12-32,11 0-32,13 0-64,-13 12 64,11-12-64,0 11 64,-9-11 0,9 12-64,-11-12 64,0 11-32,0 1-32,0-1 96,2 1-96,-2 11 0,0-12 32,-11 12-64,11-11 32,-11 11 0,11-11 0,-11 11 0,0 0 0,0 0 32,0 0-32,0 0 64,0 0-32,0 0 0,0 0-32,0 0-32,0 0-32,0 0-128,0 0-32,0 0 32,0 0 64,0 0-33,0 11 418,-11-11-97,0 11-96,0 12 0,-13-11-32,13 11-32,-11 0-32,11 0 32,-11 0 0,9 0 0,2 0 0,0-12 0,0 0 32,11-11-64,0 12 0,0-12-64,0 0-64,0 0-97,0 0 97,0-12 0,0 1 641,11-12-257,0 0-32,0 0-96,2-11 192,-2 11-224,0 11 0,-11-11 97,11 12-97,0-1-32,0 1 32,-11 11-32,0 0 0,0 0 64,0 0-64,0 0-192,0 0-673,0 0-1505,0 0-2339,11 0-2978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0 416,'0'0'1441,"0"0"-95,0 0-97,0 0-128,0 0-160,0 0 224,42 36 256,-42-36-288,35 0-480,-35 37-97,35-37-63,-35 0-161,36 37 1,-36-37-129,0 37 192,35-37-160,-35 37-95,0-37-1,35 35-128,-35-35 0,0 0 0,0 0 0,0 0 0,0 37 160,0-37-64,0 0-128,42 0 64,-42 0-64,0 0 32,0 0 0,0 0 32,0 0-64,0 0-32,0 0-64,0 0 32,0 0 160,0 0 32,0 0-64,0-37-31,0 37 31,0-35 0,0 35-64,35-37 0,-35 37 0,35-37 0,-35 0-32,0 37 0,36-37 32,-36 37 0,0 0 32,0 0 0,0 0 0,0 0 0,0 0 0,0 0-32,0 0 0,0 0-32,0 0-64,0 0-97,0 0-63,0 37 64,0-37 384,0 37-96,0-37 32,0 37-64,0 0 1,35-37 31,-35 35-32,0-35-32,0 37 64,0 0 32,35 0-64,-35-37-32,0 37 64,0-37-32,0 36-64,0-36 64,0 0-64,0 0 32,0 0-32,0 0 64,0 0-64,0 0 32,0 0-32,0 0 0,0 0 0,0 0-32,0 0 32,42 0-32,-42 0 0,0 0 0,0 0-64,0 0 32,0 0 0,0 0 32,0 0-32,35 0 128,0-36-32,1 36 0,-36-37 0,35 37-32,42-37 32,-77 37-32,35-37 0,0 37 0,-35 0 0,0 0 0,0 0 0,0 0 0,0 0 32,0 0-64,0 0 0,0 0-64,0 0 0,0 0-96,0 0 0,0 0 288,0 0 0,36 37 96,-36-37-96,35 0-128,-35 37 128,0-37-32,0 0 0,0 0 0,35 0-32,-35 0-32,0 0 32,0 0 0,0 0 0,0 0-32,0 0 0,0 0-32,0 0 32,0 0-32,0 0 128,0 0 161,0 0-1,0-37 64,36 0-224,5 37-32,-6-37-64,-35 2 0,36-2 64,-36 37-64,35-37-32,-35 37 64,0 0-64,0 0 32,35 0-32,-35 0 64,0 0-32,0 0 32,0 0-96,0 0 0,0 0-32,0 0-32,0 0 32,0 0 192,36 0-64,-36 37-32,41-37 32,-41 37 32,35-37 0,1 0-64,-36 35 32,35-35 32,-35 0 0,0 0-64,0 37 0,0-37 32,0 0 0,35 0 0,-35 0 0,0 0 33,0 0-1,0 0 0,0 0 64,0 0 0,0 0 0,0 0 32,0 0-64,0 0 0,36-37 0,5 37-31,-6-35-98,1 35 33,-1-37 0,36 37-32,-30-37 32,-6 37-32,1 0 32,-1 0-64,0 0-32,-35 0 64,0 0 0,36 0 128,-36 0-96,41 0 96,-41 0 65,35 0-129,-35 0 64,35 0 0,-35 0-64,0 37-32,0-37 0,0 0 32,0 0 0,0 0 32,0 0-32,0 0 0,0 0-96,0 0-64,0 0-353,0 0-736,-35 0-1954,0 0-5669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2"/>
    </inkml:context>
    <inkml:brush xml:id="br0">
      <inkml:brushProperty name="width" value="0.15875" units="cm"/>
      <inkml:brushProperty name="height" value="0.15875" units="cm"/>
      <inkml:brushProperty name="color" value="#FAE1D2"/>
      <inkml:brushProperty name="fitToCurve" value="1"/>
    </inkml:brush>
  </inkml:definitions>
  <inkml:trace contextRef="#ctx0" brushRef="#br0">825 400 1024,'-11'12'2851,"0"-12"-833,0 0-737,11 0-256,0 0-32,0 0 0,0 0-96,0 0-64,0 0-129,0 0-127,0 0-65,-13 0-95,13 0-161,-11 11-192,0 1 64,0-1-32,0 12-64,0 0 0,-2 0-32,2 0-32,11-12 32,0 12-32,0 0-64,0-11-32,11-1-32,2-11 0,-2 12 32,11-12 0,-11 0 384,0 0 160,13 0 97,-13-12 191,0-11-415,0 0 127,-11 12-96,0-12 97,0 0-193,0 11-32,-22-11-64,11 12-32,-13 11-64,2 0 32,11 0-160,0 0-224,-13 0 544,2 11-192,11 12-96,-11 12 32,9-12 0,2 0 32,0 11 32,0-11-64,11 0 0,0-12-96,0 1 32,0-1-288,11-11 159,0 0-31,0 0 160,13 0 256,-2 0 193,0-23-161,13 0 64,-24 1-128,0 10 32,-11-11-64,0 12 97,-11-12-33,-11 11-32,-2 1-224,2-1-64,0 12 192,-2 0-161,2 0 1,-11 12 192,9-1 32,-9 12-96,11-11-32,-2 11 64,13 0-64,0-1 32,0-10-64,11-1-32,0-11-224,0 12-64,0-12 63,11 0 97,11 0 320,-11-12 160,13 12 33,-2-23-97,-22 12-96,11 0 32,-11-12-32,0 11 0,-11 1-32,-11-1 0,-2 1-192,2-1 0,0 1-160,-2 11 32,13 0-33,-11 0 97,0 23 288,-2-12-160,2 12 64,-12-11 64,23 11-128,-11-12 64,11 12-64,11-23 32,0 11-160,0-11-32,0 0-129,0 0 33,11 0 64,0 0 416,0 0 96,12-11-96,-23-1-128,0 1 161,0 0-65,0-1-32,0 1 0,-12-1-128,-10 1 64,11-1-128,-11 1 64,9 11 192,2 0-224,0 0-192,-11 11 448,11-11-96,-13 12-128,13-1-32,0 1 32,11-12 0,0 11-32,0 1 32,0-12-64,0 11-65,0-11-31,0 11-160,0-11-193,11 0-191,0 0 191,-11 0 513,13 0 64,-13 0 32,0 0 32,0 0 129,0 0 63,0 0-32,0 0 0,-13 0-288,13 0 96,-11 0-96,11 0-32,-11-11-32,11 11 96,0 0-32,-11 0-64,11 0-96,0 0 128,0 0 288,0 0-160,0 0 0,0 0-32,0 0 0,0 0-64,0 0 32,0 0-32,0 0-32,0 0 64,0 0-64,0 0 32,0 0-64,0 0 32,0 11 32,0-11 32,0 0 32,0 0-32,0 12-32,0-12 64,0 0-32,0 0 32,0 0 64,0 0-32,0 0-32,-11 0 32,11 0 128,-11 0-96,11 0-64,-13 0 129,13 0-97,-11 0 0,0 0-32,11 0-32,-11 0 32,0 0-64,0 0 64,11 0 0,0 0-32,0 0 0,0 0-64,0 0 96,0 0-32,0 0 32,0 0 160,0 0-64,-13 0 32,13 0-256,0 0 64,0 0-32,0 0 128,-11 0-32,11 0 64,0 0-32,0 0 0,0 0 0,0 0-32,0 0-64,0 0-128,0 0 0,0 0-32,11 0 128,2 11 64,9-11 32,0 0-64,-11 12 64,13-12-32,-2 11 0,-11-11-32,24 12 64,-13-1 64,0 1-64,-11-12-32,13 0 0,-13 11-128,0-11-96,-11 0 96,11 0 64,0 0 288,-11-11-32,0-1 128,12 1-192,-12-12-96,0 0 32,0 0-32,0-11-64,0 11 32,0 0-32,0-12 32,0 12 32,0 12-32,-12-1 0,12 1 64,-11 0-31,11 11 31,-11-12 0,11 12 32,0 0-32,0 0-96,0 0-417,0 0-351,0 12 896,0-1 32,-11 0 0,11 12-96,0-11-32,0-1 0,-11 1 32,11-1-32,0 1 32,0-12-64,0 0 32,0 0 64,0 0-192,0 0-96,0 0-225,0-12 353,0 1 320,11-1-192,0-11 32,0-11-31,0 11-33,1 0 0,-12 12 64,0-1-32,0 1 32,11 11 0,-11 0 0,0 0-160,0 0-129,0 0-255,0 0 256,0 11 416,0 1-96,0-1-64,0 12 0,0-11 0,-11 10-32,11-10 0,0-1 32,0 1-32,0-12 0,0 0 64,0 0-64,0 0-64,0-12 64,0 1 705,0-1-577,0-22 0,-12 11 0,12-11-32,-11-12-32,0 11 32,0 1 1,11 23-33,-11-1 32,11 1 96,0 11-128,0 0-96,0 0-192,0 0-513,0 11 385,0 1 576,0 11-128,11-1-64,-11 1 32,11 0 0,0 0-64,-11 0 64,11 0-128,-11-11 128,12-1-64,-12-11-64,0 0 32,0 0-32,11 0-128,-11 0 32,0-11 1089,0-1-609,0-11-128,-11 0-128,-1-11 0,-10-1 32,11 1-96,0 11 64,0 12-96,11-1 32,0 1-32,0 11 32,0-12 0,-13 12-64,13 0 0,0 0-32,0 0 32,0 0-32,0 0-96,0 0 64,0 0 64,0 0 64,0 0 32,0 0-64,0 0-32,0 0-33,0 0 97,0-11 32,0 11-32,0-12 0,0 1 32,0 11-32,0-12 0,0 1 0,0-1 0,0 1 33,0 0 31,0-1-64,0 12 32,0-11-32,0 11 0,0 0 0,0 0 0,0-12 0,0 12 0,0 0 0,0 0 0,0-11 64,0 11 0,0 0-64,0 0 32,0 0 0,0-12-32,0 12 0,0-11 32,-11 11-32,11 0 0,0 0 32,0 0-64,0-12 128,0 12-96,0 0 0,0 0-64,0-11 128,0 11-64,0-12 0,0 12 0,0 0 0,0-11 0,0 11 0,0 0 0,0 0 0,0 0 32,0 0 0,0 0-32,0 0-32,0 0 32,0 0 0,0 0 32,0 0 0,0 0-32,0 0-32,0 0 0,0 0 32,0 0-128,0 0-32,0 0-161,0 0 97,0 11 288,11-11-64,13 12 64,-13-1-64,0 1 0,11-1-32,1 1 160,-1-1-96,0 1-64,13 11 64,-13-12-32,2 0 0,9 1 0,-22-1 0,0 1 0,2-12 0,-13 0 0,0 0 32,0 0 65,0 0-1,0 0-321,0 0 321,0 11 97,0 1 63,-13-1-160,13 12-96,-11 0 32,0 12-32,11-13-32,0 13 32,0-12-32,0 0 0,0 0 0,0-12-32,0 1-64,0-12 64,0 0-32,0 0-193,0 0 65,0 0 512,0-12 129,0 1-129,0-12-160,0-12-64,0 1-96,0 0 64,-22-1-32,11 12 0,-2-11 0,2 22 32,0 1 32,11-1-32,-11 1-32,11 11-32,-11 0 32,11 0-64,0 0 0,0 0-64,0 0-256,0 0-353,0 0 417,0 23 384,0 0 96,11 11-128,0 1-32,0-1 0,13 0-32,-2 1 64,-11-12-32,11 0-32,-9 0 0,-2-12-64,-11-11 96,11 0-160,-11 0-129,0 0-63,0 0 544,0-23 225,0 0-353,0-23 32,-11 12-96,0 0 128,-2-1-32,2 12 0,0 12 96,0-12-64,0 0-64,0 11-64,-2 1 0,2-12 0,11 12 0,-11 11 32,11-12-64,-11 1 64,11 11-32,0 0 32,0 0 97,0 0-129,0 0 0,0 0 0,0 0 0,0 0-96,0 0-1,0 0-95,0-12 32,0 12 128,-11 0 64,11 0 96,0 0-64,0 0-32,0 0 32,0 0 32,0 0-64,0 0-32,0 0-96,0-11 64,-11 11 64,11-12 0,0 12-32,-13 0 32,13-11-32,0 11 32,0 0 1,0 0-33,0 0-33,0 0 1,0 0-64,0 0-32,0 0-32,0 0 160,0 0-64,0 0 0,0 0 32,0 0-32,0 0-64,0 0 128,0 0 32,13 0-64,-2-12 160,11 12-96,-11-11 0,13 11-96,-2 0-128,-11 0 128,11 0 32,-9 0 32,-2 0 32,0 0 0,0 0 0,0 0-32,-11 0-32,11 0 32,0 0 0,-11 0 0,13 0 32,-13 0-32,11 0 32,-11 0-32,11 0 32,-11 0-32,11 0 0,-11 0 0,0 0 0,11 0 0,0 0 0,-11 0 32,13 0-32,-2 0 0,0 0 0,0 0 96,0 0-96,0 0-96,2 0 96,-2 0-32,-11 0 0,11 0 32,0 0 0,-11 0 32,22 0-32,-9 0 32,-2 0-32,0 0-32,0 0 32,0 0 32,-11 0-32,11 0-32,-11 0 0,13 0 64,-2 0-32,-11 0 0,11 0 32,0 0-64,0 0 32,-11 0-32,11 0 32,-11 0 32,11 0-32,-11 0-32,13 0 32,-13 0 32,11 0-32,-11 0 0,0 0 0,11 0 0,0 0 0,-11 0 0,11 0 32,0 0 64,-11 0-96,0 0 0,0 0-128,0 0 128,0 0 0,0 0 0,0 0 0,0 0 0,0 0 0,0 0 32,0 0-32,0 0-32,12 0-64,-12 0-64,0 0 127,0 0-31,0 0 64,0 0-32,11 0 32,0 0-32,-11 0 32,11 0 32,0 0-64,-11 0-64,11 0-160,-11 0 96,0 0-32,0 0 96,0 0 96,0 0-32,0 0 0,0 0-33,13 0 98,-13 0-1,0 0 0,0 0 0,0 0-32,0 0 96,0 0-64,0 0 32,0 0 32,0 0-64,0 0 32,0 0-64,0 0 32,0 0 0,0 0 0,0 0-32,0 0-96,0 0 96,0 0-192,-13 0 512,13 11 0,-11-11-256,0 12 65,-11-1-97,-1 12 32,-10 0-32,-2 0-64,-9 0 96,9 11 0,13-11 64,0 0-96,11 0 32,-2 0-32,13-11-96,0-1-32,0-11-64,0 0 0,0 0-129,13 0 353,-2 0 321,0 0-1,0-23-32,0 12-191,-11-12-129,0 0 32,0 0-32,0 0 0,0 11 32,-11-11 96,0 12-160,-24 0-128,24 11 0,-11 0-64,0 0-33,-2 0 417,13 22-31,-11 1-129,11 12 32,11-1 0,0 1 0,0-12 32,0 11-32,22-23-32,0 12-32,2-11-32,-2-1 0,0-11 96,13 0 128,-13 0 64,13-23 33,-2 0-129,0 0-64,-9 1-64,-13-13 64,-11 12 0,0 0 0,0 0 0,-22 12 32,9-1-31,-9 12-1,11 0-192,-11 0-129,-2 12 289,13 11-64,-11 0 0,11 11-64,0 1 64,11-1-32,0 0-64,11-11-64,11-11-64,13-1 96,-13 1-161,11-12 386,2-12 63,-2 1 0,12-12-32,-23 0-64,13-12 0,-13 1 0,-11 11-32,0-11-32,-11 11 96,0 0 0,-11 0 65,0 11-33,0 12-32,0-11 128,0 11-256,-2 0-192,2 11 352,0 12-160,0 12 0,11-1 32,0 1 0,0-1-64,0 0 32,11 1-193,11-12 97,-9-12-64,9 1-128,0-1-97,-11-11 161,13 0 192,-2 0 192,-11-23-32,13 12-96,-24-12 32,11-12 0,-11 12 97,0-11-97,-11 0 32,-13-1 0,2 12-32,-13 0 0,24 0 0,0 12-32,0 0 64,11 11 64,0 0-64,0 0-96,0 0-352,0 0-545,0 0 512,0 22 481,11 1 65,0 0-97,13 12 0,-13-1 64,11 1 0,0-1 64,-9-11-64,9 11-32,-11-11-32,0 0-32,11-11 32,-9-1-64,-2 1 32,-11-12-64,0 0 32,0 0 32,0 0-32,0 0 416,0-12 225,0 1-353,0-12-160,-11 0-64,-2 0 32,-9-12 0,11 12 1,-11 12-1,11 0 64,-2-1-64,13 12 64,0 0 0,0 0-192,0 0-224,0 0-449,0 12 865,0-1-96,24 12 32,-13 0-32,11 0-32,0 0 32,2 0-32,-2-12 32,0 12-32,2-11 32,-2 10 0,0-10-32,2-1 32,-2 1 0,-11-12-32,-11 11-32,11-11-32,-11 0 0,0 0 0,0 0 96,0 0 96,0 0-64,0 0 32,0 0 33,0 0 63,0-11-128,-11 11-64,0-12 32,0 12-32,0 0-32,11 0 192,-11 0 64,11 0-352,0 0 64,0 0-32,0 0-64,0 0 192,0 0-32,0 12-32,11-1-64,0 1 64,0-12-32,0 11 64,13 1-32,-13-12 128,0 11-64,0-11-32,0 12 32,-11-12-32,11 0-160,2 0 128,-13 0 0,11 0 32,0 11-33,-11-11 1,0 0 32,0 0-64,0 0-32,0 0-96,0 0 64,0 0 128,0 0 0,11 0 64,-11 0-32,0 0 96,0 0-96,0 0-32,0 0-64,0 0 64,0 0 64,11 0-32,-11 0-32,11 0 0,-11 0 32,11 0-32,-11 0 0,13 0 32,-13 0 0,0 0-64,11 0 64,-11 0-32,0 0 0,0 0-32,0 0 64,0 0-32,0 0 32,0 0 0,0 0 65,0 0-1,0 0 64,0 0-32,0 0 96,0 0-64,-11 0-64,11 12 161,-24-1-161,13 1-96,-11 10 64,0-10-64,-13 11 32,2 0 0,9 0 0,-9-12 32,9 1 0,2-1 0,11-11-64,0 12 32,11-12-64,0 0-96,0 0-128,0 0-33,0-12-351,0 1 864,0-12-320,11 0 96,-11-12 0,11 1-32,-11 0 32,0 11-64,-11 0-32,0 11 96,0 12 224,-2 0-96,-9 0-320,0 0 96,-13 12 0,2 11 160,11 0-32,-13 0 0,13 11 64,-2-11-64,2 0 0,11 0 0,11-12 32,0 1-160,0-12-32,0 11-96,0-11 128,11 0 160,0 0 96,13-11 96,-2-12-160,-11 0-64,0 0 96,0 0-96,-11 0 0,0 0 0,-11 0 0,-11 12-64,-13-1 64,13 1-128,0 11 224,-2 0-192,2 11 0,0 1 128,-1 22-32,1 0 0,11-11 0,11 12-64,0-12 0,0 0-224,0-12 160,11 1-128,0-12 128,12 11 256,-1-11-160,0 0 192,2-11-128,-2-12 96,0 11-128,-22-11 0,0 0-32,0 0 32,-11 0-32,-22 1-32,9 10 0,-9 1-32,10-1 160,1 12-128,0 0 128,-13 12 0,13 11-96,-11-1-64,20 1 32,-9 0 96,22 0-64,0 0-32,0 0-64,0-11 0,0-1-192,11 0 224,13-11-96,-13 12 224,11-12-128,-11 0 128,11 0 0,-9-12 0,-2 1-96,-11-12 64,0 12 0,0-1-32,-24 1 0,-9-1-160,0 1-128,-2-1 63,2 12 129,9 0-96,-9 12 160,9-1 64,-9 12 128,11 0-128,9 0 0,2 0 0,0-12 0,11 1-160,0-1-160,0-11-32,11 12 63,0-12 129,-11 0 64,13 0 64,-2 0-64,-11 0 32,0 0 96,0-12 32,0 1 128,0-1-224,-24 1 0,2-12-64,-11 12-128,-2-1 32,13 1 128,-13-1-32,13 12-64,0 0-96,-2 0 160,13 12 0,0-1 160,0 1-96,11-1-32,0 0-97,0 1 97,0-1-32,0 1 0,11-12 0,-11 11 32,11-11 32,-11 0-192,0 0-64,0 0 96,0 0-1,0 0 65,0 0 128,0 0 193,0 0-225,-22-11 64,0 11-96,-2-12-32,2 1 64,0-1 32,-1 12 256,12 0-96,0 0-32,11 0-192,0 0-32,-11 0 64,11 0-96,0 0 64,0 0-64,0 0-160,0 0 192,0 0 64,0 12 32,0-1-32,0 1 32,0-1-96,11-11 64,-11 12-32,0-12-129,0 0 65,0 0-96,0 0 192,0 0-32,0 0 0,0 0 224,0 0-32,0 0-224,-11-12 96,-13 1 0,2-12-32,11 11 65,-11 1 63,-2 11-96,13-11 64,0 11 32,11 0-96,0 0 0,0 0 0,0 0-64,0 0 0,0 0 0,0 0-64,0 0-64,0 0-97,0 0-31,0 0 224,11 0 96,0 0 0,2 0 64,-2 0-32,0 11-64,11-11 96,-11 11-96,13-11 32,-13 12 0,0-12-32,11 11 64,-11-11 33,12 12-65,-12-12 32,0 11-32,0-11-32,0 12 0,2-12 64,-2 11 160,0-11-160,0 12 32,0-12 0,0 0-32,2 11-32,-2-11-32,-11 0 0,11 12 32,0-12 0,-11 0 0,11 11-32,0-11 0,2 0 0,-13 12 32,11-12 32,0 0 33,-11 0-97,11 0 32,-11 0-64,11 0 96,0 0-32,-11 11 32,11-11 0,2 0-32,-2 0 0,0 0 32,0 12-64,0-12 0,-11 0 0,11 0-96,2 0 0,-13 0 64,0 0 160,11 0 0,-11 0 0,0 0 32,0 0 193,0 0 127,0 0 65,-11 0-97,-13 0-480,13 0 32,-22 0-96,9-12 96,2 12-32,-11 0 0,9-11-64,13 11-97,-11 0 33,11 0 256,-2 0-32,2 0-31,11 0-66,0 0-95,0 0 96,0-12 0,0 12-32,0 0 64,0 0 0,0 0 0,0 0 64,0 0-64,0 0 0,0 0-32,0 0-160,0 0-64,0 0 0,0 0 63,0 0-31,0 0 0,0 0 32,0 0 128,11 0 0,-11 0 32,13 12 64,-13-12 0,11 0-32,0 0-32,-11 0 32,11 11 64,-11-11-32,0 0-32,0 0 64,0 0 32,0 0-64,0 0 0,0 0-32,0 0 0,0 0 64,0 0 64,0 0 160,0 0 1,-11 0-674,-11 0 129,-2 0 32,13-11 224,-11 11 32,11-12-32,-13 12-32,13-11 64,0 11 32,0 0-32,0-12 0,11 12 0,-12 0 0,12 0 0,0 0 0,0 0 0,0 0 64,0 0-64,0 0 0,0 0-32,0 0 32,0 0 32,0 0-32,0 0 65,0 0-129,0 0 32,0 0-65,0 0 33,0 0-96,0 0-128,0 0 64,0 0 96,0 0 224,12 0-128,-1 12 64,0-1-32,0-11 0,0 0-32,0 12 32,2-12-32,-2 0 32,0 11-32,0-11 0,0 12 32,0-12-64,2 11 32,-2-11 0,-11 0-32,11 0 64,-11 0-32,11 11 0,-11-11 32,11 0-32,-11 0 32,11 0 0,-11 0-64,13 0 32,-13 0 32,11 0-32,-11 12-32,11-12 32,-11 0 64,11 0 0,-11 0-32,11 0-128,0 0 224,-11 0-96,11 0-32,-11 0 0,0 0-32,0 11-32,13-11 160,-13 0-64,0 0 0,11 0-32,-11 0-32,0 0-32,11 0 32,-11 0 32,11 0 128,0 0 1,0 0-129,2 0 96,-13 0 0,11 0-32,0 0 0,0 0 32,-11 0-96,0 0 32,0 0 64,0 0 64,0 0 32,0 0 65,0 0-97,0 0-96,-11 0-32,0 0-256,0 0 96,-2 0 128,2 0-32,0 0 32,0 0-129,0 0 97,0 0 64,-2 0-96,13 0 32,0 0-192,-11 0 160,11 0 32,0 0 64,0 0-64,0 0 32,0 0 0,0 0-64,0 0 0,0 0 96,0 0-32,0 0-32,0 0-64,0 0-128,11 0 63,-11 0 129,0 0 0,13 0 96,-13 0-64,11 0 97,0 0-33,0 0 128,0 0-64,0 0-32,2 0-64,-2 0 32,0 0 32,0 0-96,0 0 32,0 0 0,2 0 32,-2 0-32,0 0 0,0 0 32,0 0 65,0 0-97,2 0 64,-2 0-64,0 0 32,0 0-96,-11 0 64,11 0 0,0 0-32,2 0 0,-13 0 32,11 0-32,0 0 0,0-11 32,0 11-32,0 0 32,0 0-32,-11 0 0,13 0 32,-2 0-32,0 0 32,0 0-32,0-12 0,0 12 32,1 0 0,-12 0 0,11-11 32,0 11-64,0 0 32,11 0 64,-9-11-96,-2 11 0,11 0 32,-11-12 0,0 12 0,2 0-32,-2 0 0,0-11-32,0 11 64,0-12 0,0 12-32,2-11 0,-2 11 0,0 0 0,-11 0 0,0 0 0,0 0 0,0 0 64,0 0 0,0 0-64,0 0-32,0 0 32,0 0-64,-11 0 64,0 11-160,-2-11 32,-9 0 96,11 12 0,-11-12-32,-2 0-64,-9 11 64,-2-11 64,13 12-32,-12-12 0,12 11 0,0-11 32,-2 11 0,13-11 0,0 0 32,0 0 0,0 0-32,11 0 32,-11 0-32,11 0 32,-11 12-32,11-12 0,0 0 0,-13 0 0,13 0 0,0 0-32,0 0-64,0 0-96,0 0-33,0 0-31,0 0 64,0 0-32,0 0 192,13 0 0,-2 0 32,0 0 64,0 0 64,11 0-32,2 0 0,-2 0 32,0-12 32,1 12 0,-1-11-64,0 11-31,2-11 95,-13 11-160,0 0 32,0-12-32,0 12 0,-11 0 32,11 0-32,2 0 0,-2 0 0,0 0 0,0-11 0,11 11 32,-9-12 0,9 12 0,-11-11-64,0-1 32,0 12 64,0 0-96,2-11 64,-13 11-64,11 0 32,-11 0 0,0 0 0,11 0 0,-11 0 0,11-12 32,0 12 0,0-11 0,2 11-64,-2-12 64,-11 12-64,11 0 32,-11 0 0,0 0 32,0 0-32,0 0 0,11-11 32,-11 11 0,11 0 0,-11-12-32,11 12 0,-11 0 0,13-11-32,-13 11 32,11 0-32,-11 0 32,0 0-32,0 0 32,0 0 0,11-12 32,0 12-32,-11 0 0,11-11 0,0 11 32,2-11-64,-13 11 32,11 0-32,0 0 0,-11-12 64,0 12-64,11 0 32,-11 0 32,11-11-64,-11 11 64,0 0-32,0 0-32,0 0 32,0 0 0,0 0 0,0 0 32,0 0-64,0 0 0,0 0 32,0 0-32,0 0 32,0 0-32,0 0-32,0 0 0,0 0 64,0 0-32,0 0-32,0 0 0,0 0 192,0 0-96,-11 0-64,11 11 64,-11-11-32,0 12 0,-13-12 0,13 11 32,-11-11 0,11 11-32,0-11-32,11 0 32,0 12 0,0-12 32,0 0-32,0 0-64,0 0-96,0 0-65,0 0 65,0 0-256,0 0 352,0-12 96,11 12 96,11-11-64,0 0 0,2-1-32,-13 1-32,0-1 32,0 12 0,-11-11 0,0 11 64,11 0 64,-11 0-64,0 0 33,0 0-1,0 0-64,0 0 32,0 0-32,0 0-64,0 0-32,0 0-64,0 0-32,0 0-32,0 0-33,0 0-63,0 0-64,0 0-161,0 0-223,0 0-513,0 0-865,-11 0-2915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3"/>
    </inkml:context>
    <inkml:brush xml:id="br0">
      <inkml:brushProperty name="width" value="0.15875" units="cm"/>
      <inkml:brushProperty name="height" value="0.15875" units="cm"/>
      <inkml:brushProperty name="color" value="#E86D1F"/>
      <inkml:brushProperty name="fitToCurve" value="1"/>
    </inkml:brush>
  </inkml:definitions>
  <inkml:trace contextRef="#ctx0" brushRef="#br0">1573 387 5733,'0'0'32,"0"0"2306,0 0-672,0 0-353,0 0 160,0 0-384,0 0 193,-11-11 191,0 11-832,-11 0-673,-2 0 32,-9 0 32,-2 11-96,2 1 32,-13 9 64,2-9-64,-2 11 96,-12 0 0,14 12-64,-2-12 64,0 0-224,2 0 160,20 0 0,2-11-32,11-1 64,0-11-64,11 12-289,0-12-287,0 0-609,11 0-33,11-12 1378,13 1 33,9-1 31,13-23-64,-11 12 32,12 0 0,-14 0 128,-9 0 129,-13 11-161,-11 12-128,-11-11 32,0 11 257,0 0 159,0 0 65,0 0-225,-22 0-800,-13 11 256,-9-11-192,-3 23 384,-10 1-128,0-1-97,-11 0 1,13 11 128,-2-10 32,0 10-32,11-11 0,13 0 32,11 0 0,-2-11-32,13 0 0,11-12-352,0 0-673,0 0-257,22 0 1058,13-12 384,11-11 0,9 0-63,2-12-33,0 12 32,0-12 192,-13 1 224,2 11-95,-24 0-129,-9 11-96,-13 12 385,0 0 191,0 0-127,0 0-513,-35 0-544,2 12 63,-2-1 193,-11 1 160,2 11-128,-13 0-64,11 0 192,-9 12-193,-2-12-159,0 11 64,11-11 63,2 1 1,9-1 192,13-12 32,11 1 64,0-12-64,11 0-673,0 0-608,11 0 448,11-12 1026,24 1 95,9-24-64,2 0-96,11 1 96,-11-12 129,-11 11 95,-2 12-96,-9 0 97,-13 11-225,-22 12 64,0 0 385,0 0 127,0 0 1,-11 0-801,-11 0-384,-24 12 384,0-1-128,2 12 127,-2 0 130,-11 1-161,13 10 31,-13-11 33,11 0-128,2 12-32,-2-12 64,11-11-32,2 11-96,21-12 160,1-11 32,11 0-321,0 0-768,0 0-256,0 0 897,34-11 736,1-12 0,9 0-64,13-1-64,-11-10 0,-2-1 257,2 12-1,-13 0-128,-20 11-159,-2 1 31,-11 11 576,0 0 289,0 0-288,0 0-481,-24 11-512,-9 1 96,-13 0 192,2 11 96,-2 11-128,-11-11 64,13 12-32,-2-12-128,10 0 64,3 0-33,-2-12 33,13 0 64,0 1 0,11 0-32,0-12 32,11 0 32,0 0-192,0 0-416,0 0-97,0 0-96,11 0 641,11-12 320,11-11-128,2 1-31,11-1 31,-12-12-32,1 23-32,-13-11 32,0 12 32,-22 11-32,11-12 96,-11 12 192,0 0 65,0 0 95,-22 12-832,0-1 416,-13 1 0,1-1-128,-1 13 256,2-13-192,9 12 0,2-11 32,0-1-32,0 11 32,-2-10-64,13-12 32,0 12 0,0-12 0,11 11-32,0-11-96,0 0-64,0 0-65,0 0 33,0 0 128,0 0 96,0 0 96,0 0-32,0 0-32,0 0 32,0 0-128,0 0 0,0 0-32,0 0-64,0 0 256,0 12 128,-11-12-224,11 0 64,-13 11-32,2 1-64,0-12 96,0 11 32,-11 1-96,9-1 64,2-11-96,0 12 64,11-1-64,-11-11 97,11 0-1,0 0-64,0 0 0,-11 0 64,11 0-32,0 12 0,-11-12-64,11 0 32,-13 12 32,13-12 0,-11 0-32,0 11 0,11-11 32,0 0-32,0 0 32,-11 0-32,11 0 0,0 0 0,0 0 0,0 0 96,0 0-64,0 12 32,0-12 0,0 0 32,0 0 0,0 0-32,0 0 32,0 0-32,0 0 0,0 0-64,0 0 33,0 0-33,0 0-65,0 0-95,0 0-32,0 0-224,11 0 63,0-12 449,13 12 33,-2-11-33,0-1-32,2 0-64,9-11 128,2 12-128,-13-1 32,11-11-32,2 12 0,-2-12 32,-9 11-32,9 0 0,-11 1 32,2-11-32,-1 10 0,-1 1 32,-9-1-32,-2 1 32,11 11 0,-11-12-64,0 0 64,2 12-32,9-11 0,-11-1-32,11 1 0,2 11 32,-2-12 0,0 1 0,2-1-32,-2 1 32,0-1 0,2 1-32,-2-1 32,0 0 0,2 1 0,-2-1 32,0 1-32,2-1 0,-13 12 0,0-11 0,0 11 0,0-12 0,-11 12-32,0 0 0,0 0-96,0 0-64,0 0 31,0 0-191,-22 12 352,0-12-224,-13 11 64,2 12-96,-2-11-353,-11 11-128,2-11-31,9 11 447,-9-12 321,20 12 64,2-11-32,11-12 32,11 0 32,0 0-192,0 0-192,0 0-160,0 0 191,11 0 578,11-12-1,13-11 32,-2 12-159,2-12 383,9-1 97,2-10-65,0 11-319,-2 0-97,-9-1-64,11 13 0,-13-12-32,0 11-64,-20 1-32,-2-1 0,0 12-32,-11 0 0,11 0-128,-11 0 0,0 0-32,0 0 31,0 0-31,0 0-288,-11 0 127,0 12 450,-13-1 127,-9 1-224,0-1-64,-2 12-64,2-11 256,9 0-224,-9 11 192,9-12-96,2-11 0,11 12 32,11-12 0,0 0-96,0 0-64,0 0-257,0 0-31,22-12 608,2 1 128,20-1-63,2-11-1,0 0-32,9-12 288,-9 12-351,0 2 191,-2-2-96,-9 0 65,-13 11-161,0 12-128,-8-11 0,-3 11-32,-11 0-96,0 0-97,0 0-95,0 0-320,-25 11 704,-8 1-96,11 11-192,-24 0 31,0-2-255,2 2 32,-13 0 223,0 0-127,0 1 416,0-1-160,13 0 32,9-12 32,-9 12-32,20-11 0,2-12 0,11 12 32,0-12-32,11 0-96,0 0 128,0 0 32,0 0-160,0 0 32,0 0 128,0 0 0,0 0 96,0 0-95,0 0-98,0 0-127,0 0 128,0 0 32,0 0 192,11 0-127,0-12-1,-11 12 32,11-12-64,0 12 0,13-11 32,9-12-64,2 11 32,9-22 128,13 10 64,0 1 0,11-11 1,-11 12-97,-13-12-64,2 11 0,0 11 128,-24 1-128,11-1 0,-8 12-32,-14-11-32,0 11 0,-11 0 64,0-12-64,0 12 32,0 0 128,0 0 161,0 0-1,0 0-480,-11 12-128,0-12 160,-25 11-1,14 1-127,-13 11-64,-9-12-225,9 12 129,2-11-32,-2 9 191,2-9 129,-2-1-64,13 12 0,0-23 256,11 12 32,-2-12-96,13 11 0,0-11-320,0 0-321,0 0 161,13-11 832,9 11 224,11-23-223,2 11-65,9-11 64,2 2 577,-11-2-128,20 0-288,-9 0-97,1 0-64,10 0-160,-13-1-31,2 1-129,-13 0 0,2 12 0,-24-1-64,0 12 0,-11 0-161,0 0 1,0 0-192,0 0-353,0 0 289,-22 12 672,-2 11-64,-9 0-64,-13 0-192,2 0-160,-13 0-96,-1 0 95,1 0 161,13 0 64,-2-11-96,11-1 128,13-1 96,11 2-32,0-12-32,11 0-128,0 0-288,0 0-673,22 0 1249,13-12-64,9-9 64,2-2-32,22-12-128,-10 12 289,10-11 255,0 10 65,-13 1-321,13-11-96,-11 11-63,0 11-1,-23-11 32,-1 11-128,1 1-96,-22 11 64,-1-12-64,-11 12 0,0 0-128,0 0 0,0 0-97,0 0-63,0 0 32,0 0 32,0 12 352,-11-12-32,-1 11-160,-10 1 256,-1 0-352,1-1 352,-1 1-192,1-1-32,-13 1-129,13-1 161,11 1-64,-11-1 32,9-11 0,13 0 64,-11 0-32,11 0-256,0 0-161,0 0-159,0 0-449,11 0 961,13-11 320,-2-1-32,23 1-96,-11-1 353,0-11-1,0 12-96,-12-1-63,1 0-65,-1 12-160,-10-11-32,-12 11 64,0 0 192,0 0 1,0 0 159,0 0-256,-12 0-160,-10 11 0,-1 1-32,1 0 64,-12-1-160,11 1-128,-10-1 0,21 1-64,1-1 224,-1-11 64,12 0-32,0 0-385,0 0-255,0 0-257,23 0 1057,0-11 128,11-1-32,-1-11-160,1 12 160,0-1 129,0-11-97,0 11-32,-12 12-64,-11-11-128,2 11 0,-13 0 1,0 0-33,0 0 0,0 0-65,0 0-159,0 0-224,0 0 31,0 0 225,0 11 352,-13-11-320,2 12 256,0-1-160,0-11 256,0 12-160,0-12-64,11 0 161,0 0 31,0 0-128,0 0-128,0 0-32,0 0-97,0 0-127,0 0 192,11 0 416,0-12-128,-11 12-96,22 0 128,-11-11 1,2 11 31,-2-12-96,-11 12 0,11 0 32,-11 0-96,0 0-32,0 0 160,11 0-96,-11 0-128,11 0 96,-11 12 0,11-12 32,-11 11 64,13-11 33,-13 12-1,0-12-160,11 0-64,-11 12 224,0-12-32,0 0-64,0 0-64,0 0-128,0 0 64,0 0 64,0 0 32,0 0 96,0-12-64,0 12 32,0-12-64,-11 1 64,11 11 0,0 0-32,0 0-64,0-12 0,-13 12 0,13 0-64,0 0-32,0 0 0,0 0 32,0-11 64,0 11-32,0 0 64,0 0-96,0 0 128,0 0-64,0 0 32,0-12-32,0 12 64,0 0-96,0 0 32,0 0 0,0 0 0,0 0 32,0 0-32,0 0 0,0 0 0,0 0-32,0 0 0,0 0 64,0 0 0,-11 0 64,11 0-224,-11 0-32,0 0 96,0 0-32,-13 0 192,2 0-256,0 12 256,-1-12-96,0 11 0,1 1 64,-1-12-64,1 11-64,10-11 128,1 12-128,11-12 32,0 0-160,0 0-353,0 0-448,0 0 96,11 0 993,12-12 1,0 12 63,10-11-160,-10-1 64,11 1 0,-12-1-64,2 12 64,-2-11-32,-11 11-32,-11 0 64,0 0 32,0 0 32,0 0-64,0 0 0,0 0-64,0 0-32,0 0-32,0 0 32,0 0 32,0 0 224,0 0-31,0 0-33,0 0 288,-11 0 161,0 0-449,-13 11-96,2-11 64,0 12-64,-1-1-32,-11-11 0,12 12-32,-12-1 0,0 1-32,0 0 0,-11-1 32,11 1-32,1-1 0,-2 1 0,13-12 0,-2 11 96,2 1-64,0-12 0,11 0 0,11 0 64,-13 0-96,2 11 64,0-11-32,0 0-32,0 12 0,0-12-32,-13 11 32,2-11-64,0 12 64,11-12 32,-3 12 0,3-12-32,0 11 64,0-11-32,0 12 0,-13-12 0,13 11 0,0-11 0,0 12 32,0-12-32,0 11-32,-2-11 64,13 0-32,0 0-64,0 0-96,0 0-97,0 0-287,0 0-257,0 0 641,24-11 320,-2-1-128,24 1 32,-13-12-64,3 11 32,8-11 64,-20 11-64,-2 1 32,0 11-64,-11-12 0,2 12 0,-2 0 0,-11 0 33,0-11-33,11 11 0,-11 0-33,0 0 33,0 0 33,0 0-33,0 0 64,0 0 64,0 0 32,0 0-160,0 0 64,-22 11 577,-2 1-545,2-1 64,-11 1-96,-2-1-64,2 13 96,-14-13-96,1 12 64,13-11 0,-2-1-64,2 1 64,9-1-96,2 1 64,0-1-32,0 1 0,-2-12 32,13 11-32,-11-1 32,11 2-32,-13-12 0,13 11-32,0 1 0,0-12 64,0 11-32,-2-11 32,2 0-32,0 12 0,11-12 0,-11 11 0,11-11 0,-11 12 32,0-12-64,11 12 0,0-1 0,-13-11 0,13 12 0,0-12-160,0 11-64,0-11-97,24 0 289,-2 0 128,24 0 225,-2 0-97,24-23 0,0 0 96,11 0 129,2 0-65,-1 0-192,-12 11-96,-24-9 32,-9 9 32,-13 12-32,-11-11-96,0 11 64,-11 0 65,0 0-33,0 0 192,0 0-256,0 11 352,-22 1-288,0 9 225,11-9-289,-13 11 64,13 0-96,0 0 0,0 0-32,11-11-160,0-1-129,0-11-223,0 0-65,11 0 353,22 0 384,2-11 96,11-12-63,-2-1 31,2-10-64,-1-1 160,-11 14 64,0-2-191,-23 0 95,0 11-96,-11 1 64,0-1 64,0 12-31,0 0-1,0 0 128,0 0-416,-22 0-128,10 12 0,1-1 192,-11 12-32,22-11-32,-12-1-96,12 1 32,0-1-128,0-1-65,12-10 1,-1 0 32,11 0 224,1 0 64,11 0 32,0-21 96,-1 9-128,2-11 0,-13 0 0,0 0 0,-11 12 0,2-12 64,-13 11 0,0 12 96,0 0 1,-13 0-33,2 0-320,-11 0-129,0 12 418,-1-1-258,0 1 129,1 11-32,10 0 64,1-12-32,11 1-192,0-12-192,0 11-33,11-11 65,12 0 352,-1-11 128,1-1 32,11 1-128,-1-12 97,-20 0-97,-2 11 160,0 12 256,-11-11 289,0 11-225,-22 0-223,-13 11-450,2 1 97,-24-1 225,-11 24-161,-11-1-32,1-1 0,-14 2-1,2-1 1,11 1-64,-1 0 64,12-1-320,11-10-257,11-1 65,24 0 256,0-12-33,11 1-287,-2-12 319,13 0 193,0 0 96,0 0-256,0 0 96,0 0 160,0 0 224,-11 0 193,0 0-353,11 0 32,-22 11 64,11-11-160,-2 12 0,-9-12-160,0 11 256,11 1-128,-13 11 64,13-11 96,0-12-32,0 11-128,11-11-32,0 12 32,0-12 32,-11 11 0,11-11 0,0 11 0,-13 0 32,13 1-64,-11 0 64,0-12 32,0 11-32,0 1 32,0-1-32,-2 1 64,-9-12-32,11 11-128,-11 1 64,-2-1-64,2 1 64,11-1-32,0-11 32,11 0 64,0 0 32,0 0-96,0 0 0,0 0 64,0 0 0,-11 0-64,11 12-128,-13-12 192,-9 12-128,11-1 96,0-11 0,0 12 0,11-12 32,0 0-64,0 0 0,0 0 97,0 0-65,0 0-64,0 0 32,0 0-97,0 0-31,0 0-384,11-12 224,0 1 352,22-1 32,2-11 32,-13 0-64,2 11-64,-13 1 0,-11 11 32,0 0 64,0 0-96,0 0-128,-24 11 32,-9 12 96,-13-11-96,2 23-32,-2-12 160,10-12-32,14 12 32,11-23 0,11 12-32,0-12-64,0 0-321,0 0-191,33-12 864,14-11 160,10 0-63,11 0-161,0 0-64,-11-12 64,-2 12-128,-9 0 33,-11 12-97,-13-1-32,-11 12 32,0 0-64,-11 0 96,0 0 160,0 0 160,0 0-416,0 0 449,0 12-353,-11-1 224,11 1-224,0-1-96,0 1-192,0-12-65,0 0-287,0 0-161,22 0 481,2 0 384,9-12-64,2-11 96,-13 12-32,0-13-31,2 13-65,-13 0 0,0 11 0,-11 0 160,0 0 256,0 0-159,0 0-257,0 11 32,-11 0 128,0 1 64,-2 0-224,2-1-32,11 1-64,0-1-128,0-11-193,11 12-95,2-12 192,9 0 160,11 0 128,13-12 160,-11 1-128,9-12-32,-8 11 96,-3 0-96,-9 1 32,-13 11-32,-11 0 32,0 0 128,0 0 192,0 0 193,-24 0-385,-9 0-288,-14 11 128,3 1 32,-2 0-256,24-1 384,-2-11-128,13 12 0,11-12 32,0 0-192,0 0-160,0 0-321,11 0 481,24-12 256,22 1 64,-2-1 0,3 0-95,-1 1-33,0 0 64,-13-12 0,2 23-96,-11-11-32,-24 11 0,0-12 32,-11 12-32,0 0 32,0 0 32,0 0 64,-22 0-256,-2-11 0,-9-1-160,9 0 224,-20 1-97,20-1 161,2 12 32,11-11 353,11 11 95,0 0-416,0 0-256,0 0-192,11 0 128,24 0 512,-2 0-128,13 0 0,-2 11-96,2-11-32,-12 0 0,0 0-32,0 0 96,-12 12-64,-11-12-64,-11 0 0,0 0 32,0 0 96,0 0 256,-22 0-96,-12 0-256,-11 0-96,-11-12 128,-12 12-32,22-11 64,-11 11-32,24-12 0,-2 12-96,24 0 64,0 0 160,11 0-160,0 0-384,11 0-417,13 0 801,-2 12 128,11-12 32,2 11-96,9-11 0,-9 12 0,11-12 32,-2 0 33,2-12 63,-1 12-128,-12-11 0,1-1 0,-22 1-32,-1 11 0,-11 0 192,0 0 128,-11 0-160,-23 0-640,0 0 416,-22 0 32,10 0-96,2 0 32,-2 11-129,24-11 322,-2 0-226,24 12 97,0-12-288,0 0-224,11 0 544,24 11 320,-2-11-128,24 12 0,0-12 0,-1 0-31,12 0 31,-11-12 96,-2 1-192,-9 11 64,-11-12-160,-13 12 0,-11 0-160,0-11-96,-11 11-161,0 0 193,0-12 256,0 1 32,0-1-32,-22-11 0,0-12-96,-13 12 0,13-11 0,-2 10 96,2 13 96,22 11 161,-11-12 95,11 12 64,0 0-351,0 0-322,0 0-255,22 12 512,2 11 96,-2 0-64,11 12-32,-9-12 64,9 0-32,-9 0-64,-2-11 0,-11-1-64,1 1-96,-12-12 96,0 0 0,0 0 0,0 0 192,0-12-32,-12-11-96,-10-12 32,-13 1-32,2-1 0,-2 0-32,2 12 0,-2 0 32,2 12 352,10 11-384,-11 0 0,12 11-32,-12 1 96,11 11-32,1 12-32,-1-12 32,12 11 0,0-11-32,11 1 64,-12-1 0,12-23 0,0 11 0,0-11-64,0 0-64,0 0-32,0 0-32,0-11-128,0-1 352,12-11 0,-1-12-32,-11 12 32,0 12 32,0-1 160,-23 1 0,-11 11-31,1 0-161,-2 11 96,-9 1-192,9 11 32,-11 0 64,13 0-224,0 0 256,9 0-96,2-11 64,22-1-64,0-11-320,0 0 31,0 0-159,11 0 224,24 0 288,20-11 96,13-12-64,11 0 96,12-12-160,-1 0 32,1 1 0,-13 10 353,-10 13-1,-33-1-288,-13 12-160,2-11 32,-13 11 0,0 0 32,-11 0-64,11 11 32,1 1 32,-12-12 64,11 11-96,0-11-128,2 12-64,-2-12-96,0 0 64,-11 0-65,0 0 1,0 0 192,0 0 160,0 0 224,0 0-224,-22-12-32,-2 1 32,1-12-160,-10 11 160,9-11-128,2 13 64,0-1 0,9-1 32,13 12-64,-11-11 0,11 11-160,0 0 128,0 0-32,0 0-96,0 0-129,11 0 33,2 0 448,9 11-32,11 12-31,2-13 31,-1 13 64,-10-11-160,-2-1 32,0 12-32,2-11-32,-13-12 64,0 12-64,-11-12-64,11 0 32,-11 0 64,0 0-32,0 0 96,-11-12-96,0 0 0,-24-11-32,13 0-96,-13-10 0,1 10 64,1 0 32,9 12 128,13-12-64,0 11-64,0 1 0,0-1-32,11 12 64,-13-11-32,13 11 64,0 0 0,0 0 32,0 0 32,0 0-64,0 0-288,0 0-161,0 0 225,13 11 192,9 1 96,0-1-64,13 1 0,-13-1 0,12 12 32,-10-11 64,9 11 97,-9-12-97,9 11 32,-11-11 0,-9 1-64,9-1-64,-11-11-64,-11 12-64,0-12 192,0 0-64,0 0 32,0 0 64,0 0-31,0-12-130,-22-11-31,-2 0-32,2 2 0,0-2-64,-2 0 288,13 11-32,0 12 129,0-11-193,0 11-32,0-12 32,11 12 0,0 0-32,-13 0-32,13 0 32,0 0 32,0 0-64,0 0-97,0 0-255,0 0 0,0 0 192,13 0 224,-2 12 0,0-1 64,11 1-96,-11-1 64,13 12 0,-13-11 0,0-1-32,0-1 0,0-10-32,2 12 32,-13-12 0,0 0 0,0 0 0,0 0 32,0 0 128,0 0-32,0 0 97,-13 0-257,-9-12-32,0 2-64,-2-1-1,2-1 33,0 1 64,11 11 97,-2-12-33,13 12 64,0 0-32,0 0 32,0 0-256,0 0-96,13 12 127,9-1 226,0 1-33,2 9 32,9 2-32,-11-11-32,13 11-32,-2-12 416,13 1 225,0 11-641,-2-11 192,2 11-160,0-12 64,-2 1-63,-9-1-1,-2 1-128,-9-12 128,-13 12-64,0-12 32,0 0 0,-11 0 0,0 0 32,0 0 64,0 0 32,0 0 0,-11 0-32,0 0-192,-13 0-32,2-12 64,-11 12-32,-2-12-96,-11 12 96,2-11 32,-2 11-96,0 0 64,13 0 32,0 0-97,-2 11 65,24-11 0,0 0 64,0 12-96,11-12-32,0 0 32,0 0-224,0 0 31,11 12 354,11-12 63,13 11 32,-2 1-32,0-1-32,2-11-32,11 12-32,-24-12-32,-11 11 64,0-11 0,-11 0-32,0 0 32,0 0 32,-11 0 225,-22 0-321,-13 0 0,-22 0-128,0 0 64,-11 0-1,0 0 65,-1 12-32,12-1-64,11 1 128,0 11 0,35-11 0,-1-12-32,23 11-32,0-11-416,12 0 288,32 12 224,2-1 128,11-11-96,-13 12 0,14-12-64,-23 0-32,-13 0 32,-22 0-32,11 0 64,-11 0 65,-11 11-1,-11-11 64,-25 0-224,-10 0-32,-22 11 32,0-11 32,-11 11-32,11 1-193,22 0 193,1-1 32,34-11 64,9 0-31,13 0-98,0 0-287,0 0-224,35 0 447,-2 12 322,24-12-1,11 0 0,-1 0 0,-10-12-128,-11 12-32,-13-11-32,-11 11 32,-22 0 0,0 0 289,0 0-65,-11 0-192,-11 0-352,-24 0-1,2 0 129,-2 11 160,1-11-160,22 12 256,12-12 0,11 11-96,0-11-224,0 0-288,11 12 576,23-12 256,11 11-96,12-11-96,11 0 64,11 0 33,12 0 63,1 0-128,-2 0 0,-11-11-96,-22 11-32,-13-12-32,-20 12-32,-2 0 32,-22 0-96,0 0 0,0 0 0,0 0 0,-11 0 64,-11 0-64,-24 12-289,0-12 1,2 11-32,-2 1 191,13-1 129,9 1 32,13-12-128,11 0-64,0 0-225,0 0 33,22 11 512,24-11 224,0 0-31,22 0-97,-13 0 32,26 0 0,-13 0 160,-13-11-255,2 11 31,-22-12-96,-13 12-64,-11 0 32,-11 0-32,0 0 128,-11 0-128,-11 0-481,-24 0 225,0 0 0,-9 0 95,9 0-31,0 0 192,2 12 0,20-12 32,24 0 32,-11 0-32,11 0-416,11 0-65,13 0 674,9 11 159,13-11 96,11 0-223,11 0-65,-13 0 192,13-11-64,-11-12-31,1 11-33,-25-11-96,2 12-96,-24-1-96,-11 12 32,0-11-32,-11-1-321,-35 12-159,-12-12 31,3 12-95,-2 0 95,0 12 193,24 0 384,-2-12-32,24 11-32,11-11-64,0 12-288,0-12 31,22 0 385,13 0 225,9 0-1,13 0 64,-11 0 1,12-12-33,-3 12 257,2-11-161,0-1 32,-24 0-255,2 1-193,-24 11-65,0-11-63,-11 11 224,-11 0-256,-35 0-737,2 0 385,-13 0 192,-11 0-257,-1 0-160,12 11 545,0 0 288,35 1 32,0-12-192,22 12 128,0-12-96,0 0-256,0 0-160,11 0 416,11 0 160,13 0 192,9-12-32,2 0-31,12 1-1,-12 11-64,-13-11-128,2 0 32,-24 11-96,-11 0 32,0 0 160,0 0 129,-11 0-161,-24 0-641,2 0 449,-24 0-128,10 0-224,14 0 64,-2 11 223,13-11 162,-2 0-65,24 0 32,0 0-64,0 0-225,0 0-223,13 0 320,9 0 224,0 0 128,24 0 64,12-11 129,-1 11-65,-2-12 192,2 12-95,0-11-97,0-1 193,-13 1-417,-9 11-64,-13-12-32,-11 12-32,-11 0 96,0 0 160,-11 0-288,-22 0-577,-13 0 1,-11 0 95,-11 12-160,13-12 97,-2 0 320,0 11 288,21-11 0,3 0 0,11 0 0,9 0 32,2 0 0,11 0 32,0 0 32,0 0-96,0 0-32,0 0-96,11 0 128,2 0 96,20 0 32,3 0 32,-3 0-96,13-11 192,-2 11 33,13-12-65,-22 12-128,-2-12-64,-11 12-32,-9 0 32,-13 0 32,0 0 128,0 0 96,0 0-31,-13 0-385,-20 0-225,-2 0 129,2-11 128,-13 11 96,13 0-32,-2 0 32,13-12-160,0 12 0,11 0 31,-3 0 65,3 0 96,11 0-32,0 0-64,0 0-256,0 0-64,0 0 224,25 0 160,-14 0 32,11 0 32,13 0 0,-2 0-32,2 0 0,-2 0 96,0 0 32,-9 0-128,-13 0 0,0 0-32,-11 0 64,0 0 224,0 0 97,-22 0-353,-2 0-449,-9 0 257,-13-11 64,13 11 96,-13 0-96,24 0-192,-14 0 192,14 0-32,0 0 160,11 0 32,11 0-32,0 0 32,0 0-64,0 0-224,0 0-33,11-12 161,11 12 128,0 0 32,25 0 225,-1 0-1,-2 0-64,13 0-32,0 0 65,0 0-129,0 0 96,-2 0-64,13-11 32,-11-1 32,0 1 97,0-1 415,-13 1-255,13-1-385,-11 0-32,-12 1-64,0-1 64,-22 12-32,-1-11-64,0 11 32,-11 0 0,0 0-32,0 0-32,0 0 64,-11 0-64,-12 0-128,-11 0-129,0 11 129,-1 1-32,2-1-32,-13 1 128,13 0 128,-2-1-96,2 1 96,9-1-32,13-11 32,11 12-64,0-12-353,0 0-191,11 0 287,13 0 642,20-12-33,2 1-160,11-12 64,11 11-64,-11-11 32,-1 0 193,1 0-1,-12 0-32,1 11-31,-13-11-129,-11 23-32,-22 0 288,0 0 65,-11 0-65,-11 0-896,-24 0 63,2 11 97,-2 1-192,1 11 512,11-11-129,12-1 1,-2 1-32,13-1 128,0-11-160,11 12-32,0-12-481,0 0 96,0 0 193,22-12 448,13 1 64,10-1-32,0-11-64,1 0 96,-2 0-64,-9 0 64,-2 11 225,-22 1 159,-11 11 65,0 0 191,0 0-191,-11 0-545,-22 0-384,-13 11 223,-10 12 65,-1 0-320,1 1-225,-1-1 417,11 0 128,13 0-96,9-12 64,13 1 32,0 0-129,11-12-95,0 0-128,0 0-33,0 0-127,22-12 608,13 0 128,10-11-32,12 0-64,0 0 0,-12 0 128,12 0 96,-13 0 161,2 11-97,-13 1 96,-9-1-63,-13 2-225,0 10-32,-11 0 192,0 0 289,0 0-289,-11 0-256,0 0 128,0 10-320,-2 2 128,13-12 32,0 0-64,0 0-64,0 0-96,0 0 96,0 0 96,0 0 128,13-12 224,-2 2-160,0-1 32,11-1-64,-22-11 225,11 12-97,-11 11-128,13-12-64,-13 1-64,11-1 0,0 1 0,-11 11-32,11-12 0,-11 1-32,11-1 64,-11 12 0,0-12 0,11 12 32,-11-11-32,0 11 0,0-12 0,0 1 0,0 11-32,0-12 64,0 1-64,0 11 32,0-12 32,0 12-32,0-11 0,0 11 32,0 0-64,0 0 32,0 0 0,0 0-32,0 0-64,0 0-64,0 0 96,0 0 0,0 0-129,-11 11 161,-11 1 96,-13 11 1,2 11-65,-13 1 64,13 0-64,10-1 32,0-11-32,1 0-32,-1-13 64,12 2-32,-1-1-32,1-11-32,11 0-65,-11 0-31,11 0-192,0 0 160,0 0-257,0-11 225,0-11 96,11 11-64,12-12 128,-12 0-32,12 0 32,-12 11 96,11 1 96,-10-1-64,11 1 96,-12-1-64,0 12-32,0-12 32,0 12-64,-11-11 32,13 11-32,-13 0-32,0 0-96,0 0 96,0 0 32,0 0-224,0 0-256,0 0 191,0 11 193,11-11-64,-11 12 96,0-12 32,0 0 0,0 0 32,0 0 64,0 0-64,0 0-160,0 0 96,0 0 32,11 0 160,-11-12 33,11 12-129,0-23-32,-11 12 0,11-1-32,-11-11 0,13 23 64,-13-11-32,0-1 0,0 12 0,0-11 0,0-1-32,0 12 0,0-12 0,0 1 0,0-1 32,0 12-32,0-11-32,0 11 32,0 0 32,0 0 0,0-12 0,11 12-32,-11 0 0,0-11 0,0 11 32,0 0-32,0-12 64,0 12 128,0 0-32,0 0-32,0 0 65,0 0-33,0 0 0,0 0-128,0-11-32,0 11 0,0 0-32,0 0 32,0 0-64,0 0 32,0-12 0,11 12 0,-11 0 32,0 0 32,0 0 32,0 0-32,0 0-32,0-12 0,0 12 0,0-11-64,0 11 32,0 0 32,0 0 0,0 0 0,0 0 0,0 0 0,0 0 0,0 0 0,0 0 0,11 0 32,-11 0-64,11 0 0,-11-11-32,11 11 32,-11 0 64,11 0 128,13 0-96,-2 0 64,0 0 32,13 11 0,-13-11-96,13 0-32,-13 11 33,0-11-1,2 0 32,-2 12 32,0-12 64,2 12-128,-2-12-96,0 11 96,2-11 0,-1 0 0,-1 0-32,2 0 0,-13 12 0,11-12-64,-11 0 32,-11 0 32,0 0-64,0 0-32,0 0-32,0 0-96,0 0-128,-11 0 127,0 0-415,-24 0 159,13 0 353,-12 0 160,10 0-128,-9 0 128,22 0-64,-13 0 161,24 0 255,-11 0-32,11 0-224,0 0-95,0 0-226,0 0 33,24 11 481,-2 1 31,0-1-192,13 12-64,-1-11-32,1 11 32,-13-11-63,11-1 31,-9 12 0,-2-11 0,-11-12-32,0 11-32,-11-11-32,0 0-32,0 12-128,-11-12 64,-11 0 448,-24 0-448,-11 0-64,-12 0-353,3 0-95,-2 0 191,22 0 481,0 11 225,13-11-129,-2 12-160,13 0 64,0-1-64,-2 1 0,24-1 0,0 1-160,0-1 160,0-11 0,24 12 64,-2-12 0,0 0 32,2 0 0,-2 0 0,11 0-64,-9-23-32,-2 11 64,0-11 64,-9 12 0,-13-13-64,0 13 129,0-1-1,0 12 0,-24 0-64,2 0-32,-13 0 0,-9 23-192,9 1 128,-9 10 64,9 12 0,2-11-64,22 9 0,-2-9-32,13-12-96,0 0-32,0-11 128,24-12-32,9 11 64,13-11 32,-13-11 32,24-12-64,-11-1-96,-13 1 32,-9 0 32,-13 0 0,-11 2 96,0 21 1,-24-12-33,-20 12-160,-13 0 96,-11 23 32,-11-1-64,0 1 128,-12 11-225,12 1 33,22 0 64,12-1-32,23-10 0,10-13 0,12 1-416,0-1 95,12-11 225,22 0 128,-1 0 64,12 0 64,-10-11-64,9-1 64,-20 1-64,-2-1-64,-22 12 32,0-12 289,-11 12-225,-24 0-64,-9 0-32,-13 12 160,-11 0-160,-11 11 64,11 11-64,0-11-128,22 0 128,0 1 32,35-13 0,0 1-96,11-1-129,0-11 193,22 12 32,13-12 32,11 0-32,-2 0 193,13-23-129,11 11 64,-11-11-96,-12 0 0,-11 11 32,-23 1 64,-11 11 288,0 0 1,0 0-97,-33 0-480,-12 0 32,-13 0 96,-10 11-32,0 12 64,0-11 32,11 11-96,13 0 64,22-23 0,9 12 32,13-12 0,0 0-96,0 0 224,0 0-32,0 0 96,0 0 32,0 0 65,0 0 159,0 0 65,0 0 31,0 0 97,0 0-545,0 0 192,0 11 129,0-11-33,0 0 193,0 0-97,0 0-256,0 0-160,0 0-31,0 11 31,0-11-32,0 0 64,0 0 32,0 0-64,0 0-64,0 0 0,0 0-32,0 0-96,0 0-96,0 0-32,0 0-97,0 0-31,0-11-32,0 11 95,0 0 97,0 0-32,0 0-96,-11 0-129,-11 0 129,0 0-193,-13 11 257,2-11-96,9 11 224,2 1 32,11-12-32,0 12 63,-2-12 97,13 0-96,-11 11 32,11-11-32,0 0-96,0 0-128,0 0-225,24 0 289,9 0 192,13 0 96,11 0 0,33 0 64,0-11-31,0-1-33,-10 12 0,-11-12-96,-35 12 0,-12-11-65,-22 11-31,0 0 0,0 0-256,-11 0 96,-34 11 192,-12 1-321,-22 0 1,-2-1 159,2 1-31,11-1 128,13 1 160,20-1 32,24-11 32,11 0-160,0 0-160,22 0 160,35 0 544,22 0-31,24-11 63,9-1-192,25-11 65,-13 0-193,1 0 96,-13 1-128,-9-1 32,-24 0 32,-22 11-160,-24 0 33,-22 1-65,-11 11 128,0 0-64,-11 0 32,-33 11-352,-13 1 159,-11 0 65,0 11-96,11-12 128,11 1 32,13-1-64,11 0 0,9-11-32,13 11-224,0-11-225,13 0 481,20 0 129,13 0 95,22 0 0,11 0-96,0 0 32,0-11-64,-11 0 0,-11 0-32,-12-1 0,-21 1-64,-24 11 32,0 0 96,0 0 0,-24 0-384,-21 0-32,-12 11 96,-11 1-417,11-12 513,24 11 128,-2-11 0,24 11 0,0-11 0,11 0-128,0 0-353,11 0-95,24 0 704,9 0 64,13 0-64,11-11 0,1 0-96,-1-1 32,-11-11 1,-13 12-1,-9 11 96,-24-12-64,0 12 256,-11 0 225,-22-12-577,-13 12-481,-9 0 321,-13 0 32,-11 0-32,10 0 96,14 0 224,20 0-32,13-11-96,11 11 0,0 0-256,0 0-225,22 0 289,13 0 256,9-12 33,3 1-65,10-1 32,-11 1-32,-2-1 96,2 1-128,-24 11 0,2-12 32,-24 1 32,0 11-32,0 0 32,0 0-224,-13-12-160,-9 0-32,0 1 320,-2 11-32,13-12 64,0 1-32,0 11-32,11 0-65,0 0-63,0 0-128,0 0-64,0 0 288,11 11-65,0 1 33,13-12 64,-2 11 96,11-11 65,2 0-1,-13 0 0,0-11 0,-22 11 32,0 0 96,0-12 97,0 12-578,-33-11 161,-13-1-96,2 12 128,-13 0-128,11 0-224,2 0 352,20 0-32,2 0-65,10 12 33,1-12 96,11 11 32,0 1-32,0-1 64,23 1-64,10 0 129,2-12-33,11 0 64,-2 0 192,2-24-96,11 13-95,-13-12-33,2 0 32,-24 0 0,-11-1 224,-11 13 33,0-1-353,-22 1-224,-11-1-193,-2 1 97,-9 11-256,-13 11 191,0 12 65,0 0 96,11 1 64,24-1 64,11 11-128,11-22 31,0 11 1,22-23 128,13 12 64,9-12 65,13 0 31,0-24-32,0 1-32,-13 0-32,2 0 32,-11 0 32,-24-12 64,-11 12-64,0 0-192,-24 2-96,-9-2-192,-2 0 160,2 11 32,0 1-97,9 11 97,2 0-32,0 0 64,-2 11 96,13 12 0,0 0-96,11-11-161,0-1 225,11 11 64,11-11 64,13-11-64,-2 0 97,-9 0 31,9 0 32,2 0-32,-13-23-32,0 13 0,-11-1 160,-11-1 1,0-11-161,-11 12-128,-11-1 0,0 1 0,-2-12 32,2 11-257,0 1 97,11 11 64,-2 0 192,13-12-64,0 12-160,0 0-32,0 0-96,0 0-33,0 0 97,13 0 160,9 0 32,-11 12-32,11-12 64,-11 0-32,2 0-32,-13 11 96,0-11-96,0 0 96,0 0 193,0 0 223,0 0 65,0-11-321,0-1-288,0-11 96,-13 11-32,2 1 96,11-1 32,-11 1-96,11 11-64,0-12 64,0 12-32,0 0-64,0 0-128,0 0-161,11 0 321,24 0 64,-2 12 0,13-12-32,0 11 96,-13-11-96,2 12 65,-13-1-65,0-11 0,0 12 32,-9-12 32,-2 0-64,-11 0-32,0 0 32,0 11 32,0-11 96,0 0 224,-24 0-160,2-11-160,-11-1-64,-2 1 32,-22-1-32,13 1-96,-13 11-32,11-12 96,2 1-96,9-1 32,2 12-65,22-11-31,-13 11-64,13 0 0,0 0 63,0 11 258,0 12-1,11 0 0,-13 0-32,13 0 0,0 1 32,0-1 64,0-12-96,0 1 32,0-1 32,0 1-32,13-1 0,-13 1 64,0-12-32,0 11-64,0-11-32,0 0-64,0 0 192,0 0 224,0 0 193,-13 0-321,-9 0-416,0-11 64,-13 11 128,13 0-129,-14 0 161,25 0-32,-11 11 32,11 12 64,11-1 0,0-11-96,0 12 97,33 0-194,25 1 129,-1-13 0,11 1 32,11-12-32,0 0 0,0 0 32,-11 0-32,-11 0 32,-22-12 1,-13 12-1,-11 0 32,-11 0 352,-11 0 64,-24 0-480,-9 0-224,-13 12 128,-22-1 0,11 1-32,-11 11-64,22 0 256,22-11-96,2 11 32,22-12-64,11 1-289,0-1 161,11-11 256,22 12 32,13-12 0,11 0 65,11 0-33,-11 0 96,11 0-128,-13-12-32,-9 12 32,-24-11-32,-9 11-32,-13 0 128,0 0 97,-13 0-289,-31 0-673,-2 0 673,-11 11-192,-11 1-129,24-1 225,-2 1 192,24-1-64,11 1 0,11-12-288,0 0-224,22 12 512,11-12 160,24 0 96,0 0 0,11-12-96,-11 12 65,11-12 127,-13 12-32,-9-11-32,-24 11-127,2 0-161,-13 0-128,-11 0-33,0 0-95,0 0 32,-11 11 64,0-11 448,-13 12-256,2 0-64,0-1-64,9-11-256,-9 0-33,0 0 97,0 0-128,-2 0-1,2 0 225,0-11 128,9 11 96,13-12 96,0 12 128,0 0-160,0 0-192,0 0-128,0 0 64,0 12 192,0-1-32,0 1 64,0-12-32,0 11-32,0-11-32,0 12 0,0-12 128,-11 11-128,-11 0 160,0 0-96,-13-11-64,2 12 32,9-12 32,-9 0 0,22 0-32,0 0 32,11 0 64,0 0-96,0 0-96,0 0 64,11 0-64,11 0 320,11 0 1,24-12 31,0 12 128,0-11 161,11 11-33,0-11-31,0 0-1,0 11-160,1 0 1,-1-12-193,-13 12-64,-20-11 0,-13 11-64,-11 0-32,-11 0 32,0 0 96,0 0 0,-22 0-448,-11 0-65,-2 0-63,-9 0-33,-13 0 257,10 0-96,1 0-97,2 0 33,9 0 256,13 0 160,11 0 64,11 0 64,0 0-128,0 0-256,0 0-225,22 0 417,13 0 192,9 0-63,2 0-1,12 0 32,-14 0 0,2-12 0,-13 12-64,-9 0-32,-13-11-32,-11 11-64,0 0 96,0 0 32,-11 0-160,0-12-513,-13 12 417,-9-12 128,11-11 0,-13 0-129,2 0-287,-3-11-129,3-1 481,20 0 224,2 24 289,0-1 159,11 1-128,0 11-191,0 0-225,0 0-129,11 11 322,13 1 319,-2-1-192,11 12-95,3 0-129,-3-11-32,-9 11 32,-2-11-32,-11-1 0,-11-11-96,0 0-129,0 0 226,0 0-1,0 0-193,-22 0-607,0-11 575,-13-12 129,2-1 96,-14-10 65,1 11-65,-11 0 0,24-1 96,11 13 32,-2-1 448,24 12-223,0 0-449,0 0-225,0 0-127,24 0 416,20 12 128,-9-1-64,9 13 32,-9-1-32,-2-12 33,-8 12 63,-3-11-96,0-1 0,-9-11-32,-13 0 0,0 0 128,0 0 64,0 0 97,0-11-418,-24-12 65,2-12 64,11 12-32,-14-12-32,14 12 32,11 0 96,0 13 129,0 10 127,0 0-224,0 0-160,0 0-192,0 0-64,25 10 416,-3 2-64,0 11-64,2-12 64,-2 1-128,-11-1 64,0-11-96,-11 0-96,0 0 95,0 0 65,0 0 129,0 0-162,-22-11 1,0-12 0,9 0-64,-9 1 32,11 11 96,0-1 256,11 1 161,0 11-65,0 0-288,0 0-288,0 0-224,11 11 415,11 1 66,13-1 31,-13-1-96,11 13 96,2-11-64,-2-1 96,-9 1 96,9-1-32,-9 1-64,-2 0 0,0-12-64,-11 11-32,2-11 32,-13 12 0,0-12-64,11 0-32,-11 0 96,0 0 0,0 0 0,0 0 32,-11 0-32,-13 0-128,2-12 96,0 1 0,9-13 0,-9 24 96,22-11 257,-11 11-97,11 0-192,0 0-96,0 0-96,0 0-128,22 11 320,-11 1 64,13 0-32,9 11 32,-9 0 64,9 0 225,1 0-257,-11 0 32,-1 0-160,-11-11 0,0-1-32,1 1-64,-12-1-160,0-11-129,0 0 97,0 0 128,0 0 128,-12 0-128,-21-11-64,10-1 96,-11 12-97,1-11 97,-2-1 32,13 1 32,0-1 32,-2 1 32,13 11 64,11 0 0,0 0-31,0 0-97,0 0-97,0 0-95,0 11 160,0 1 64,11-1 0,0 1 0,-11-1 32,13 1-64,-13-1 64,0 1-64,0-1 32,0 1-32,0-12 0,0 0-32,0 0 32,0 0-160,0 0 320,-13 0-320,-9 0 128,0-12 160,11 1 128,-2 11 224,13 0-63,0 0-257,0 0-128,0 0-64,0 0-224,0 0 63,13 0 225,20 0 64,-11 11 32,13 1 97,-2 0-33,-9-12 32,9 11-64,-10 1 96,0-12-160,-1 0-32,-11 0 32,12 0-64,-23 0 33,11 0-66,-11 0 33,0 0-64,0 0 96,0 0-32,0 0-64,0 0 0,0 0-160,0 0 96,0 0 32,0 0 64,0 0 64,0 0-128,0 0-32,0 0 128,0 0-160,0 0-1,0 0 65,0 0 160,11 0-32,1 0-32,-1 11 32,0-11-32,1 0 64,-1 12-31,0-12-66,0 0 66,-11 0-33,0 0-65,11 0 33,-11 0 64,0 0 65,12 0-65,-12 0 32,12 0-32,-1 0-64,0 0-32,-11 0 64,11 0-64,-11 0-33,11 0 129,-11 0 0,11 0-32,-11 11 33,13-11-1,-13 0 64,11 11-192,-11-11 64,0 0-33,0 11 33,0-11 32,0 0 32,0 0-32,0 0 65,0 0 63,0 0-32,0 0 32,0 0 64,-11 0-128,-13 0-64,2-11 96,-12 11 32,0-11-224,0 0 0,-11-12-64,11 11 160,-11 1-32,11-1 32,12-11 0,-13 11-96,13 1 0,0-1 96,-2 1 0,2-12-32,0 11 64,-2 1-32,13-1 96,-11 0-128,0 1 96,9-1-64,-9 1 0,0-1 0,11 12 32,0-11 0,-2 11-32,13-12 0,0 12-32,-11 0-128,11 0 64,0 0 0,0-11 32,0 11 31,0-12 66,0 12-33,-11-12 32,11 12-32,-11-11 32,11-1-32,-11 12 0,11-11 0,0 11-64,0-12 64,0 12 0,0 0 0,-11 0 0,11 0-65,0 0-31,0 0 64,0 0 0,0 0 32,0 0 0,0-11 32,-14 11-64,14 0 32,-11 0-32,0 0 32,0-12-64,0 12-64,0 0 64,-2-10 0,-9 10 64,11 0 0,11 0-32,-11-11 0,11 11 32,0 0 0,0 0 32,-11 0-64,11 0-128,0 11 320,-13-1-96,13 2-32,-11 11 32,11-12-32,0-11-32,0 0 0,0 0 32,0 0 0,0 0-32,0 0-64,0 0 64,0 0-64,-11 0-192,11 0-321,0 0-1345,-11 0-1313,0 0-3011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 55 1569,'-11'0'2370,"11"0"-352,0 0-96,0 0-545,0 0-256,0 0-32,0 0-352,0 0-64,0 0-321,0 0-64,0 0 65,0 0 95,0 0 0,0 0 65,0 0-161,0 0 1,0 0-129,0 0 64,0 0-32,0 0 129,0 0-257,0 0 96,11 11-160,-11-11 32,0 12 32,11-12-32,-11 0 97,0 0 31,13 11-96,-13-11-32,11 0 0,-11 11 64,0-11-96,0 0 0,11 0-64,-11 0 64,0 0-64,0 12 32,0-12-32,0 0 33,0 0 31,0 0-32,11 0 64,-11 0 0,0 11 64,0-11-96,0 0 0,0 12 0,11-12-32,-11 0 32,0 0 32,0 0-64,0 0 0,0 0 0,0 11 64,0-11-31,0 0-33,0 0 96,0 0-96,0 0 0,11 0 32,-11 12-32,0-12 32,0 0-96,0 0 32,0 0 0,0 0 0,11 11 32,-11-11-32,0 0 0,0 0 64,12 12-32,-12-12-32,0 11 32,11-11 32,-11 0 0,0 0-32,0 0 0,0 11 64,0-11-64,11 0 0,-11 0 32,0 0 0,0 0 1,0 12-1,0-12 32,0 0-32,0 0 32,0 0-64,0 0 0,11 0 0,-11 11 0,0-11 32,0 0 0,0 0 0,0 12-32,11-12 0,-11 0 0,0 0 0,0 11 0,0-11 96,0 0-128,11 0 64,-11 0-31,0 0 31,0 12-32,0-12 0,0 0 32,0 0-32,0 0-32,0 0 32,13 0-64,-13 0 64,0 11-32,0-11 0,0 0 64,0 0-32,0 0 0,0 0 64,0 12-32,11-12-32,-11 0-32,0 0 0,0 0 0,0 0 32,0 0-32,11 11 32,-11-11 0,0 0-32,0 0 32,0 0-32,11 0 0,-11 0-32,0 11 32,0-11 32,0 0-32,0 0 0,11 0 32,-11 0-32,0 12 64,0-12-64,0 0 64,11 0-64,-11 0 0,0 11 32,0-11-32,0 0 0,13 0-32,-13 0 64,0 0-32,0 0 0,0 12 32,0-12 0,11 0-64,-11 0 32,0 0 0,0 0 0,0 0 0,11 0 0,-11 11 0,0-11 32,0 0-32,11 0 32,-11 0-32,0 0 0,0 12-32,11-12 32,-11 0 64,0 0-64,11 0 0,-11 11 0,0-11 0,13 0 33,-13 0-33,0 0-33,11 11 66,-11-11-1,0 0-32,0 0-32,0 0 64,11 12-64,-11-12 64,0 0 0,0 0 0,11 0-64,-11 0 32,0 0 64,11 11-96,-11-11 64,0 0-64,0 0 64,11 0-64,-11 12 64,0-12-32,0 0 0,0 0 0,11 0 32,-11 0 0,13 11-32,-13-11-32,0 0 32,11 0 32,-11 0 0,0 0-64,0 12 32,11-12 32,-11 0 0,11 0-32,-11 11 0,0-11 0,11 0 32,-11 0-32,0 0 0,11 12 0,-11-12 32,12 0 0,-12 0-32,11 0 32,-11 11-64,11-11 96,-11 0-96,0 0 64,11 0-32,-11 11-32,11-11 64,-11 0-32,0 0 32,11 0-32,-11 0 64,13 0-32,-13 12-32,0-12-32,0 0 64,11 0-64,-11 0 32,0 0 0,0 0 0,11 0 0,-11 10 32,0-10-32,11 0 32,-11 0-32,11 0 0,-11 0 0,11 12 32,-11-12-64,0 0 64,0 0-32,13 0 0,-13 0 0,0 11 32,0-11-32,0 0-32,0 0 32,0 0 32,11 0-32,-11 0 0,0 0 0,0 0 0,0 12 0,0-12 0,0 0 0,11 0 0,-11 0 0,0 0 0,11 0 0,-11 0 0,0 11-32,0-11 32,11 0 32,-11 0-64,0 0 96,11 0-64,-11 0 0,13 0 0,-13 12 0,11-12-32,0 0 0,0 0 64,-11 0-32,11 0-32,-11 0 64,11 11-32,0-11 32,-11 0 0,0 0-32,13 0 0,-13 0 0,0 0-32,11 0 64,-11 0-32,11 0 0,-11 0 0,11 0 32,0 11-32,-11-11 32,11 0-32,-11 0 0,13 0 0,-13 0 0,11 0 32,0 0-32,0 0 0,-11 0 32,11 0-64,0 0 32,-11 12 0,12-12 0,-12 0 0,11 0 0,-11 0 0,11 0 0,0 0 0,-11 0 0,11 0 0,0 0 32,2 0-32,-2 0 0,0 0 0,0 0 0,-11 0 0,11 0 0,0 0 32,2 0-32,-2 0 0,-11 0-32,11 0 32,0 0-32,-11 0 32,0 0 32,0 0-64,11 0 32,-11 0 0,0 0 0,11 0 0,-11 0 0,11 0 0,2 0 0,-13 0-32,11 0 32,0 0 0,0 0 0,-11 0 0,11 0 0,-11 0 0,0 0 0,11 0 0,-11 0 0,0 0 0,13 0 0,-13 0-32,11 0-64,0 0-32,0 0 0,0 0 32,0 0 32,1 0 64,-1 0 0,-11 0-32,11 0 64,-11 0-64,11 0 32,0-12 0,0 12 0,2 0 0,9 0 0,-11 0 32,0-11-32,0 11-32,2 0 32,9-11 32,-11 11-32,0 0-32,-11 0 0,11 0 64,0 0-64,-11 0 32,13 0 32,-13-12-32,0 12 0,11 0 0,-11 0 0,0 0 0,11-11 0,0 11 0,0 0 0,0-12 0,-11 12 0,13-11-32,-2 11 32,-11 0 0,11 0 32,-11 0-32,11 0 0,-11-12-32,0 12 64,11 0-64,-11 0 64,11-10-64,-11 10 32,13 0-32,-13 0 64,11-12-32,0 12 0,-11 0-32,11 0 32,0-11-32,0 11 32,-11 0 32,12-11-64,-1 11 32,-11 0 32,11 0-32,0-12-32,-11 12 32,11 0 0,-11-11 0,11 11 32,-11-12-64,13 12 64,-13 0-32,11-11 0,-11 11-32,11 0 32,-11-12 0,11 12 32,-11-11-64,11 11 64,-11-12-32,11 12 0,-11 0-32,0-11 64,11 11-64,-11 0 32,13-11 0,-13 11 32,0 0-64,0-12 32,11 12 0,-11 0 32,11-11-64,-11 11 32,11-12 0,-11 12 32,0-11-64,11 11 64,-11 0-96,0 0 96,0-12-64,11 12 64,-11-11-32,13 11 0,-13-11-32,0-1 64,11 12-64,-11-11 64,0 11-32,0-12 0,0 12 32,0 0-32,0-11 0,0 11 0,11-12 0,-11 12 0,0-11 0,0 11 0,0-12 0,0 12 0,0-11 0,0 0 0,11-1 0,-11 12 0,0-11-32,11-1 64,-11 12-32,0-11 0,0 11 0,11-12 0,-11 1 0,13-1 0,-13 12 0,11-11-32,0 0 64,-11-1-32,11 1 0,-11 11 32,0-12 0,0 12 96,0-11 0,11 11-32,-11 0-32,0-12-32,0 1-32,0 11 0,0-11 0,0 11 32,0 0-32,0 0 32,0 0 32,0 0-128,0 0-320,0 0-449,-11 0-1185,0 11-2690,-11 0-5574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2240-5 1601,'0'0'2659,"-13"0"-738,13 0 65,0 0-448,0 0-129,0 0 64,0 0-287,0 0-322,-11 0-31,11 0-128,0 0-33,-11 0-191,11 0-65,-11 0-31,11 0-1,-11 0-96,0 0-63,-2 0-65,2 0 0,0 0 64,0 0-128,0 0 0,0 0 0,-2 0 0,13 0 0,-11 0 97,0 0 63,11 0-160,-11 0 0,0 0-64,11 0 0,-11 11 32,-2-11-32,2 0 0,0 0 32,0 0-32,0 12 0,11-12-32,-11 0 32,-2 0 0,13 11-32,-11-11 32,0 0 1,11 0-1,-11 0-32,0 0 64,11 0-128,-11 12 64,0-12 64,-2 0-64,2 0 0,0 0-64,0 11 128,11-11-32,-11 0 0,11 0 0,-11 0 0,-1 0-32,12 12 32,-12-12-32,1 0 32,0 0-64,0 11 64,0-11-32,-1 0 32,1 0 32,0 12 0,11-12 0,-12 0-32,1 0 64,11 0-64,0 0 64,-11 11-32,-1-11-64,1 0 32,0 0 64,0 11-96,0 1 0,-13-12 32,13 11 0,0-11-32,11 0 33,-11 0-33,0 12 32,0-12 0,-1 0 0,0 11-32,1-11 0,0 12 32,0-12 0,-11 0-32,9 11 0,2-11 96,-11 12-64,11-12 0,0 11 0,-13-11 32,13 11 0,0-11-32,0 0 32,11 12-64,-11-12 32,-2 0 32,2 11 0,0-11-32,0 0-32,0 12 32,-13-12-32,13 11 96,0-11-32,-11 12-32,11-12 33,0 11-33,-2-11 0,2 12-32,11-12 32,-11 0 0,0 0-32,0 11 32,0-11-32,-2 12 0,2-12 32,0 11-64,-11-11 64,22 11-32,-24-11 0,13 12 64,0-12-64,0 11 0,0-11 32,0 12 0,-2-1-32,-9-11 32,11 12-32,-11-1 64,9-11-64,2 12 32,-11-12 64,11 11-96,0-11 0,0 11 32,-13-11-32,13 12 32,0-12-32,0 10 0,0-10 32,-2 12-32,-9-1 0,11-11 32,0 12 0,0-1-32,-13-11 32,13 12-32,-11-12 32,-2 11-64,13 0 64,-11 1-32,0-1-32,9 1 64,-9-1-32,0-11-32,11 12 64,0-1-64,-13 1 64,13-12-32,0 11 32,-11 1 0,9-12-32,2 11 0,-11 0 32,11 1-32,0-12 32,-2 11 0,2 1 32,0-12-64,0 11 0,-11 1 0,9-1 32,2 1-64,0-1 32,11-11 32,-11 11-64,0 1 32,0-12 32,-2 11 1,13 1-33,-11-1 0,0-11 0,0 12 0,0-1 0,0 1 0,11-1 0,-11-11-33,-2 11 66,13 1-66,-11-1 33,0-11 0,11 12 0,-11-12 0,11 11 0,0-11 0,-11 12 0,11-12 0,-11 11 0,11-11 0,-13 12 0,13-1 0,-11-11 0,11 0 0,0 11 0,-11-11 0,11 0 0,0 12 0,-11-12 0,11 0 0,-11 11 0,11-11 0,0 0 0,0 12 0,-11-12 0,11 0-32,0 0 32,0 0 0,0 0-64,0 0-32,0 0-64,0 0-64,0 0-128,0 0-65,0 0-31,0 0 95,0-12 65,11 12 224,0-11-96,0 11 0,11-12 160,-9 1 32,9 0-64,-11-1 32,11 1-32,-9 11 32,-2-12-64,11 1 96,-11-1-64,0 1-32,0-1 32,13 1 32,-13 11 0,0-11 0,11-1 32,-9 1-64,9-1 32,-11 1-32,11-1 64,-9 1-32,9-1 0,0 1-96,2 0-33,-13-1 97,11 1-32,-11 11 32,0-12 32,2 1-32,9 11 32,-11-12-64,11 1 32,2-1 32,-13 12-32,11-11 32,0 0-128,2-1-96,-2 1 32,0-1 128,2 1 32,-2 11 0,0-12-1,2 1 33,-13-1-32,11 12 32,-11-11-32,2 11 32,-2-12 32,0 12-32,0-11 0,11 0 0,-11 11-32,13-12 0,-13 1-32,11 11 0,-11-12 32,2 1 0,-2 11 32,11-12-32,-11 12 32,0-10 32,13 10-96,-2-12 64,-11 1 0,13 11-32,-13-11 32,0 11-32,0-12 32,0 12 0,0-11-32,2 11 32,-2 0-32,-11-12 0,11 12-32,0-11 64,0 11 0,0-12-128,0 12-64,-11-11 31,13 11 33,-2 0 96,-11-12 0,11 12 64,-11 0-64,11 0 32,0 0 0,0-11-32,2 0-32,-2 11-96,0-12 64,0 12 0,0-11 96,0 11-32,2 0 32,-2-12 0,-11 12 0,11 0 0,0-11-32,0 11 64,0-12-32,2 12-32,-2-11 32,0 11-32,0 0 32,0-12-32,0 12 64,1-11-64,0 11 0,-12 0 32,11 0-32,-11-12 0,11 12 32,0-11 0,11 11 0,-10-11 0,0 11-64,-1-12 32,11 12 32,-11-11 0,-11 11-32,12 0 32,-12 0 0,11-12 0,0 12 32,-11 0-64,23-11 32,-12 11 0,1-12 0,10 1 0,-11 11 0,0-12-32,1 12 64,11 0-32,-12-11-32,-11 11 32,11 0 0,0 0 0,13-11-33,-13 11 33,0-12 33,11 12-33,-11-11 0,0 11 0,2 0 0,-13 0-33,11-12 33,-11 12-32,0 0 32,11 0-32,0 0 32,-11 0 0,22-11 0,-9 11-32,-2 0-96,0-12 32,0 12 0,0 0 64,0-11 32,2 11-32,-13 0 0,11 0-32,-11 0 64,11 0 0,-11-12 0,11 12 0,-11 0 0,11 0-32,0 0 32,-11 0 0,13 0 0,-13 0 0,0 0-64,11 0 32,-11 0 0,0 0 0,0 0 32,11-11-32,-11 11 32,11 0 0,-11 0 32,11 0-64,0 0 64,-11 0-32,0 0 0,13 0 0,-13 0 0,11 0 0,-11 0 0,0 0 0,11 0 0,-11 0 0,0 0 0,0 0 32,0 0-32,0 0 32,0 0-32,0 0 0,0 0 32,0 0-64,0 0 32,0 0 0,0 0-64,0 0-321,0 0-351,0 0-321,0 0-993,0 0-3171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1185,'24'0'1857,"-24"0"-800,11 0-288,-11 11 96,11-11-96,-11 0-257,11 12-160,-11-12 33,11 0-97,-11 11-64,11-11 1,2 0 543,-13 12-415,11-12-129,0 0 320,0 11 33,-11-11-65,11 12-223,0-12-193,-11 0 0,13 0 32,-2 11-64,0-11 32,0 0 160,0 0-31,0 0-1,2 11-64,-2-11-32,0 0 32,0 0-64,0 12 0,0-12 193,2 0 63,9 0-160,-11 0-32,0 0 0,0 0-95,-11 0 31,13 11 0,-2-11 96,0 0-64,0 0 32,0 12-32,0-12 64,0 0 1,2 0-33,9 0 32,-11 0-32,0 11-64,0-11 0,2 0 0,-13 0 97,11 0 31,0 0-32,-11 0-64,11 12 0,0-12-64,0 0 64,2 0 65,9 0-1,-11 0-32,0 0-32,0 0 96,2 0-64,-13 0-31,11 11-1,0-11-32,0 0 0,0 0 64,0 0-64,2 0 0,9 0-32,-11 12 0,0-12 32,0 0 32,13 0-31,-13 0-1,0 0-32,-11 11 32,11-11-64,0 0 0,0 0 0,2 0 32,-2 0 32,0 0-64,0 12 64,0-12-32,0 0 0,-11 0 0,13 0 32,-2 0-31,-11 11 63,11-11-96,0 0-32,0 0 32,0 0-32,2 12 32,-2-12-32,-11 0 0,11 0 0,0 11 224,0-11-96,0 0-96,2 0 0,-13 11-32,11-11 32,0 0-32,0 0 0,0 0 192,0 12-192,0-12 32,-11 0-32,13 0 0,-13 0 64,11 0-64,0 11 161,0-11-33,0 0-128,1 12 32,1-12 64,9 0-64,-11 0-32,-11 11 32,11-11 0,0 0-32,-11 0 160,13 0-32,-2 12-128,0-12 32,0 0-64,0 0 64,0 0 32,2 11 0,-13-11-64,11 0 0,0 0 0,0 12 160,0-12-95,0 0-65,0 0 32,2 0 32,-2 11 0,-11-11-32,11 0-32,0 0 32,0 0 0,0 12 64,2-12-32,-13 0-96,11 0 32,0 0 32,0 11-32,0-11 96,13 0-32,-13 12-64,0-12 64,0 0-64,0 11 32,0-11-32,2 0 0,-2 11 32,0-11 32,0 0-32,0 12 0,0-12-32,2 0 64,-13 0-64,11 11-32,0-11 32,0 0 64,-11 0-64,11 12 0,0-12 0,0 0 32,-11 0 0,13 0-64,-13 11 32,11-11 32,0 0 33,-11 0-33,11 12 32,0-12-32,0 0-32,2 11 0,-13-11 64,11 12-32,0-12 0,0 11-32,0-11 0,0 0 64,2 12 0,-13-12-32,11 11 0,0-11 64,0 11-64,0-11 32,0 0-32,-11 12 0,13-12-32,-2 11-32,0-11 64,-11 0 0,11 12-32,0-12 32,0 11-32,2-11 0,-13 0 0,11 12 32,0-12-32,-11 11 32,11-11-32,-11 0 0,11 12 0,0-12 32,-11 0-32,11 11 0,2-11 0,-13 12 0,11-12 96,-11 0-96,11 11 0,0 1 32,0-12 65,0 11-65,2-11 0,-13 11-32,11-11 0,0 11 32,0-11-32,-11 0 32,11 11 0,-11-11 32,11 12-32,2-12 0,-13 11 32,11-11 0,-11 12-32,11-1-32,0 1 64,-11-12-32,11 11-32,0 1 0,-11-1 64,13 1 0,-13-12-32,11 11 64,-11 0 0,11 1 97,-11-1-129,11 1-32,-11-1-32,0-11 64,11 12-96,-11-1 64,0-11 32,11 12-32,-11-1 0,0-11 64,0 12 0,13-1 0,-13-11-32,0 12 0,0-1 32,11 0-64,-11-11 32,0 12 33,0-1-1,0 2 0,0-13-32,11 11 0,-11 1-32,0-12 0,0 0-32,0 11 0,0-11 0,0 0 32,11 12-32,-11-12 0,0 0 32,0 0-32,0 0 0,0 11 0,0-11 0,0 0-32,0 0-32,0 0-160,0 0-449,0 0-320,-11 0-480,0 0-1058,0 0-3651,-2 0-9032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1221 0 7463,'0'0'2690,"-11"0"-544,11 0-1025,0 0-768,0 0-97,0 0-64,0 0-64,0 0-64,0 0 128,0 0 97,0 0 127,0 0-64,0 0-95,0 0-65,0 0 0,0 0-64,0 0-32,0 0 0,-11 0-32,11 0-32,-11 0 0,11 0 64,0 0 33,0 0 31,-13 0-64,13 0 0,0 0-64,-12 0 0,12 0 32,0 0-32,0 0 0,-11 0 0,0 0-32,11 0 64,-11 0-128,11 0 128,-12 0-32,12 0-32,-13 0 32,-9 0-32,22 0 0,-11 0 0,-1 12 32,1-12 0,11 0-32,-13 0 0,2 12 32,11-12 32,-11 0-32,-1 11 65,1-11 95,11 12-128,-11-12-32,-2 12 0,-10-12 32,12 12-32,0-12-32,11 11 32,-11-11-32,-2 12 0,1-12 0,1 12 0,0-1 32,-12-11 0,12 12 0,-2 0 0,2 0 0,-12-12 0,23 11-64,-11 1 32,0-12 0,-2 12-32,2-1 32,-1 1 0,1 0 32,0 0-64,-13-1 64,1 1 0,12 0 64,-12 11-96,10-11 0,2 0 0,0-1 0,-11 1 0,11 0 0,-2-1 0,2 1 0,-12 12 32,12-13 32,0 1 64,-13 11-64,1 1 97,1-12-65,-3 11-64,14 0 0,-11 1-32,-1-1 32,10-11-32,2 11 128,-12 1-96,12-12 0,0 11 0,-13 0 0,12-11 0,1 12-64,0-13 96,0 13-64,-2-13 32,1 13-32,1-13 96,11 13-96,-11-12 32,0 11 32,-1-11-32,12-1-64,-11 13 32,11-12 0,-13-2 0,13 2 0,0 11 0,-11-11 0,11 0-32,-11 0 64,11-1-32,-12 1 0,12 0-32,0-1 32,0-11 0,0 12 0,0-12 0,0 0 32,0 12-64,-11-12 64,11 12-32,0-12-32,0 0 64,0 11-64,0-11 64,0 12-64,0-12 0,0 12 32,0-12-64,0 11 64,0-11 32,0 0-32,0 12 0,0-12 32,0 0-32,0 12 32,0-12 0,0 12-64,0-12 32,-11 11 32,11-11 0,0 12 0,0-12-32,0 0 32,0 0 0,0 0 0,0 0 33,0 0-65,0 0 128,0 0-64,0 12 32,0-12-32,0 0-32,0 0-32,0 0 32,0 0-32,0 0 32,0 0 32,0 0 0,0 0 0,0 0-32,-13 0-32,13 0-128,0 11 32,0-11 96,0 0-128,-11 0-224,11 0-161,-12 0-672,1 0-2563,11 0-3138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121 175 608,'0'0'3267,"-12"0"-576,12 0-1730,0 0-289,0 0 385,0 12-320,-11-12-128,11 0 191,0 12 1,0-1-64,0-11 31,-11 12-319,11 0-33,-11 0-95,-2 11 95,13-11-64,-11-1-63,11 1-65,-12 11-32,12-11-96,-11 0-32,11-12 0,0 12-64,0-1 96,0-11-32,0 0-32,0 0 0,0 0 0,0 0-32,0 12 32,0-12 33,0 0-65,0 0 32,0 0 128,0 0-32,0 0 64,0 0 96,0 0-31,0-12-129,0 12 128,0 0-96,0-11-96,0 11 192,-11 0-128,11-12-95,0 12-1,0 0-129,0 0-63,0-12-64,-11 0 128,11-11 64,0 11 64,0-23-32,0 12-128,0-12 32,0 11 64,11 1-160,0-12 31,0 11 33,1 13 64,-1-13-256,2 13-257,-2-13-31,0 12-321,-11 12-224,0-11-833,0 11-1025,0 0-1986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1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597 82 3939,'-22'0'2114,"22"0"-768,0 0-546,0 11-95,-11 1 160,11 0 160,-12-1 0,12 1-128,-11 0 31,11 11-95,-13-12-384,2 12 31,0-11-96,0 11-127,-1-11-129,1 12-96,0-13 32,11-11 0,0 12 0,-13-12-32,13 0 128,0 0 385,0 0-1,0 0-448,0-12 257,0-11-449,0-1-33,13 1 33,-2-12-512,0 1 159,1 22 225,-1-11 0,0 11-160,0-11 31,-11 11 33,13 0 256,-2 0-320,1-11 63,-1 23 1,-11-12 160,0 12-32,0-11 192,0 11-97,0 0-95,0 0 128,0 0 96,0 0 0,0 0 0,0 0 64,0 0-32,0 0-31,-11 0 31,11 11 224,-12-11 160,12 0-191,-11 0-161,-2 12 0,-9 0 160,-1-1-32,-12 13 96,12-1 65,-10 1-65,-3-1 0,2 12-127,-13-12-129,12 0-64,1 12 64,-13-11-64,14-1 32,-3 0-32,14 1 32,-1-1-32,-1-11 32,13 0-64,0-1-160,11 1-65,0-12-191,0 0-545,0 0-1121,0 0-545,0 0-1536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114 289 480,'-24'23'993,"12"-12"448,1 1 129,0 0 127,0-1-447,0 1-386,11-12 129,-13 12 192,13-12-512,-11 11 0,11-11 159,-12 12 1,12-12-576,0 0-129,0 0 96,0 12 32,0-12 32,0 0 289,0 0-193,0 0-127,0 0 255,0 0 385,0 0-128,0-12-225,0 0 225,0 1-705,0-13 64,23 1-96,1-12-32,-2 1 64,14-1-32,-3 0-32,-10 12 0,13-12 0,-3 12-32,3-12 64,-3 12-32,3 11-32,-14-11 0,0 11 32,-9 12 32,-1-12-32,-12 12-32,0 0-32,0 0-64,0 0-64,0 0 96,0 0 0,0 0 224,-12 0-32,-1 12 0,2 0-96,-11-1 64,-1 1-64,-1 11 0,13-11 0,-22 11 32,8 12-64,3-12 96,-12 12-64,9-11-32,3 11-96,11-12-32,-13-1-1,12 1 97,12-11 32,-11 11-32,11-23-608,0 12-481,-11-12 192,11 0 352,0 0-192,0 0-832,0 0-994,0 0-3266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98 0 4003,'-11'12'2339,"11"-1"-1,0 1 160,0 0-960,-11 0-97,11-1-320,-11 13-224,11-1 224,-13 1-256,13-1-225,-11 1-191,0-2-1,0 2-192,11-13-63,-11 13-1,11-12-96,0-1-64,0-11-32,0 12 0,0-12 0,-12 0 0,12 0 0,0 0-160,0 0 0,0 0 128,0 0-257,0 0-63,0 0-225,0-12-480,0 1-288,0-1-577,0 0-1441,0-11-2530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224 3 224,'0'0'2178,"0"0"32,0 0-128,0 0-513,0 0-416,-36 0-32,36 0-256,0 0-128,0 0-225,0 0 65,0 0 128,0 0-353,-35 0-96,35 0 129,-41 0 31,41 36 0,-35 1 97,-1-37-193,36 37-96,-35 0-95,35-37 63,0 37-96,0 0-64,0-37 32,0 36 64,0 1-64,35-37 96,-35 33-64,36 4-32,-1-37-32,-35 37-32,41-37 0,-6 37 64,-35-37 33,36 0-65,-1 37 64,0-37 32,0 0-64,6 0 32,-6 0-32,35 0 160,-34 0-64,-1 0 1,6-37-65,-6 37 32,-35-37 96,36 0-32,-36 37-64,0-37 64,0 4 97,0-4-33,0 1-96,0-1 0,0 0 193,0 37-33,0 0-192,0-37 160,-36 37-96,36-37-159,-35 37-1,-6 0 0,6-37-32,-1 37-32,1 0-33,35 0 33,-35-36 0,0 36-32,35 0 32,-41 0 32,41 0 32,-35 0 32,35 0-32,0 0-64,0 0-96,0 0-32,0 0-288,-35 0-289,35 0-224,0 0-801,0 0-800,0 0-1570,-35 36-4420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473 668 1057,'-12'-12'2882,"12"12"-351,0 0-545,0 0-801,0 0 64,0 0-545,0 0 65,-13 0 288,13 0-608,-11 12-97,-12-12 32,1 11 65,9-11-33,-10 12-96,1 0-63,11-12-161,-14 11-32,14 1 128,-12 0-32,1-1 64,-2 1-31,12-12-33,-10 12 0,-2 0 0,12 11 96,1-11-96,-11-12-96,10 11 129,-1 1-65,2-12-32,0 12-32,-1-12 32,12 11-32,-11-11-64,11 12 32,-11-12-32,-2 12 96,13-1 32,-11-11-96,11 12-32,0-12 0,-12 0 32,12 0-32,0 0 32,0 0 0,0 0 33,0 0 31,0 0-96,0 0-96,0 0-1,0 0 65,0 0-128,0 0 128,0-12 128,0 1-384,12-1 608,-1-11-416,2 11 256,-13-11-256,22-12 224,-22 11-128,23-11-32,-12 0-32,14 0 0,-3 0-128,14 0 160,9 0 32,13-13-32,22-11 32,12 1-32,13-12 32,22 11 0,-2 1 32,3 0-64,-12 11 32,-13 12-64,-9 11 128,-25 1-64,-13 11-96,-20 12 32,-14 0-64,-11 0-96,1 0-65,-12 0 161,0 0 32,0 0 128,0 0 32,0 12 0,0 0-32,0-12 64,0 11-64,0-11 32,0 0 97,0 0 159,0 0 160,0 0-159,-12 0-129,12 0-160,0 0-288,-11 0-513,11-11-993,-11 11-1153,0 0-3298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564 634 2498,'-45'0'6438,"34"0"-5797,-2 0 1184,-10 11-800,1-11 0,-1 12-160,10-1-224,-21 1 127,23-12-63,-13 12 64,1 0-65,-11 0-95,10-1-161,1 13-127,-12-13-33,1 1-96,11-1-96,-1 1 64,2 0-31,10-1-65,1 1-32,0-1-64,-2-11 64,1 12-64,12 0-32,-11-1 64,11-11 0,-11 12-32,0-1 64,11 1 32,-12-1-64,12-11-64,0 12 32,0-12-257,0 0-127,0 0 192,0 0 160,0 0 32,0 0 0,0 0-161,0 0 257,0-12 225,12 1-257,10-1 128,-11-11-128,1 0 0,12 11 0,-13-11-32,12 0 0,-1 0 96,14-12-64,-2 0 32,1-1-32,-1-10 32,13-12-64,11 0 96,0 0-32,23 0-32,-12 0-32,12 0 0,0 12 0,-1 11 32,12 0-64,-9 1 64,9 10-96,-1-10-128,-10 10-256,-12 1-673,-22 12-481,-13-1-384,-21 12-1441,-13 0-2627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774 500 4612,'-13'0'4868,"-9"0"-4515,11 0 1729,-1 0-897,1 0 128,0 0-288,-2 0-256,1 0 0,-10 0-225,11 0 65,-14 0-129,-9 11-96,-1-11-63,1 12-33,-2-12-128,-9 11 32,10 1-31,-10 0 63,9-1-32,2 1-96,-1-12-32,1 11-32,-2 12-32,14-11-32,-1-1 32,-1 1 0,2-1-32,10 1 32,-12 0 0,13-1 0,-12 1 0,23-1 0,-11-11 0,11 12 0,0-12-64,0 0-64,0 0-64,0 0-33,0 0 33,0 0 128,0-12-160,0 12 448,11-11-64,0-1-96,1-11 33,-1 11-1,2-11-64,10 0 32,-12 12 32,11-12-64,3 0 32,8-12 64,-8 0-32,20 1-64,2-1 96,11-11-96,11 0 64,12 11 0,11-11 97,13 0-97,-2 0-32,12 11 0,22 12 0,-9-12-64,10 12-32,1 12 32,-11-12-32,-12 23 32,-2 0 32,-33 11-32,0 12 64,-23 0-64,-11 0 32,-14 1 0,-8-1-32,-14 0-32,-11-12 64,0 1-32,0-1 96,0-11-32,0 0-160,0 0-64,0 0-160,-11 0-865,-2 0-673,-10 0-1057,23-11-2114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0 834 192,'0'0'736,"13"0"1,-13 0 608,0 0-416,12 0 0,-12 0 64,11 0-96,-11 0 576,0 0 385,11-12-256,0 12-353,-11 0-96,12-11-64,1 11-513,-2-12-255,0 0 95,1 0 129,-1 1 31,11-1-127,-9-12-65,10 1 32,-1 11-127,3-11 63,9-1-96,-12 1 32,14-1-95,-14 13 31,14-13-64,-2 1 96,1-1-64,-1 1 129,2-1-129,-3 1 32,-10-1-96,12 13 32,-12-13-63,1 12-65,-12 1 32,21-13-32,-8 13-32,-3-14 0,12 13 32,-10-11-32,10 11 0,2 0 0,-14 1 0,12-13 64,-10 12-32,10 1 32,2-1-32,-3-11 0,-8 11 0,9 0 32,-1 0-64,3 1 32,-2 11-32,-10-12 0,10 0 0,1 12 32,10-12-64,2 12 32,11-11 0,-13-1 32,25 12-32,-12-12 32,11 12 0,-11-11-32,-11-1 64,-2 12 0,2 0-32,-13-11-32,2 11 0,-3 0 0,14 0 32,0 0 32,-2 0-32,2 0 0,11 11-32,0-11 32,-2 12 0,-9-12-64,-11 11-64,-2-11-32,-12 12 96,3 0 128,-3-1-64,12 1-32,-10 0 64,10 0-96,-10-1 32,10 1-32,-11 12-64,-10-13 64,9 1 64,-11 0 64,1 11-32,12-11-32,-13 0 0,-11-1 65,12 13 63,-1-12-64,0-1 0,-11 14 64,11-13-64,-11-12 0,0 11 0,0-11-32,0 12-32,0-12 0,0 0 0,0 0 32,0 0 1,0 0 31,0 0-32,0 0-64,0 0-289,0 0-319,0 0-673,0-12-1090,0 12-4547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533-2 4548,'0'0'2658,"0"0"-832,0 0 96,0 0-897,0 0-256,0 0 63,0 0-63,0 0 160,0 0-64,0 0-129,-11 0-63,0 0-256,-12 11-1,-1 1 32,1 0-288,-13 0 1,3 11 31,-3 0-32,2-11 0,12 12 0,-14-1-32,13 0 33,1 1-33,-15-1-96,15 1 32,-14 10 32,13-11-64,1 1 0,9 11-64,1-12 64,1 1 32,0-1-32,11-11-32,0 11 0,0-11-64,0-12 128,0 12-64,0-12 0,0 0 32,0 0-128,-11 0-224,11 0-33,0 0-63,0 0-225,0 0-256,0 0-448,0 0-192,0 0-769,0 0-1954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-10 392 768,'-11'0'2563,"11"0"-1218,0 0 64,0 0-448,0 0 32,11-11 288,2 11 385,21-12-417,-12-12-32,14 12-192,9-11-224,-10-13-289,23 1-95,12 0-161,-1-13-96,12 13-64,-1 0-64,-11 11-96,-11 0 128,-13 13-64,-9-1-192,-2 0-256,-21 12-193,-13 0-160,11 0-320,-11 0 32,0 0-64,0 0-128,0 0-160,0 12-97,0-12-1377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36-1 64,'-19'0'416,"10"0"-704,1 0 97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2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0 281 2466,'0'0'3107,"0"0"-833,0 0-352,0 0-97,0 0-191,11-11-577,11-1-256,15-1 32,-15 2-321,25-14 33,-1 1-129,13-12-96,10-2-160,1 1-63,0 13-65,-12 0 0,1 12 96,-25 0-128,3 12-32,-26-13 64,11 13-224,-22 0-353,0 0-384,0 0 128,0 0-480,0 0-705,0 13-1729,0-13-2499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-12 265 2370,'-13'0'2947,"13"0"-898,0 0-447,0 0-545,0 0-96,13 0 352,-2 0 993,12 0-544,11-11-385,1-13-576,23 13 0,12-12-161,10-12-191,1 12-129,11-1-64,-11-10 33,1 22-97,-1-11-32,-25 11 96,2 1-64,-11-1-63,-13 0-65,-10 12-64,-1 0-32,-23 0-225,11 0 129,0 0 160,2 0-32,-1 0 0,-1 12 0,0-12-96,0 0-32,-11 12 0,0-12 32,12 0-96,-12 0-225,0 0-191,0 0 127,0 0 129,0 0-481,0 0-768,0 0-481,0 0-1121,0 0-6407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2762 333 1024,'0'-37'2435,"0"37"-1058,0 0 545,0 0-96,0 0-577,0 0-192,0 0-385,0 0-287,0 0-97,0 0 32,0 0-31,0 0-1,0 0 32,0 0 33,0 0 63,0 0-96,0 0-128,0 0-160,0 0 97,0 0-1,0 0 64,0 0 128,0 0 65,0 0 95,0 0 97,0 0-65,0 0 65,0 0-33,0 0 97,0 0-97,0 0 161,0 0-129,0 0 97,-42 0-289,7 0-319,0 0-98,-1-37 66,-34 37 31,-7-37-64,7 0 0,-1 37 32,-41-36-32,41-1 64,-40 0-32,5 0 0,35 37 32,-41-37 64,41 37 96,-5 0-64,5 0-160,-35 0-32,-6 0 96,42 37-64,-42-37 0,41 0-32,1 37 96,-7 0-32,6-37-32,36 37 32,-77-1-32,42 38 0,34-37 32,-34 0-32,-7-1 32,6 1 0,36 37-32,0-37 0,-6-1 0,-30 1 0,36 34 33,35-35-66,-36 1 33,1 0-32,35 0 32,-35 0 0,35-2 0,0-35 0,0 0 32,-42 37-32,42-37-32,0 37 32,0-37-32,0 37 32,0-37-32,0 0 32,0 0-64,0 0-96,0 0-64,0 0-96,0 0-97,0-37 33,42 37 384,-7-37 96,0 37-96,36-37 32,0 37-64,40-72 32,37 35 32,-7 0-32,41 0 0,1-36-32,-1 39-64,-5-39 128,-30 36 0,0 0-64,-41 37 32,6 0-32,-41-37 32,41 37-32,-42 0 32,-34 0-32,34 0 0,-34 0-96,5 0 32,-6 0 0,1 0-33,-36 0 33,35 0 32,-35 0-32,0 0-32,0 0 0,0 0-32,0 0 96,0 0 0,0 0 64,0 0 0,0 0 32,0 0-32,0 0 32,0 0 0,0 0-64,0 0 64,0 0-96,0 0-129,0 0 33,0 0-192,0 0-64,0 0 127,0 0 65,0 0 160,0 0 32,0 0 0,0 0 32,0 0 0,0 0 0,0 0 0,0 0 0,0 0 0,0 0 0,0 0-32,0 0-96,0 0-641,0 0-800,0 0-834,-35 0-287,35 0-866,-36 0-2689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92 415 2178,'-47'-47'1121,"36"36"736,11 11-447,-11-12 31,11 12-736,0 0-257,0-12 97,-11 12 63,11 0 1,0-11 192,0 11 127,0-12-159,0 12-160,-13 0-161,13-12-31,0 12-225,0 0 0,0 0-96,0 0-160,0 0-224,13 0 256,-2 12 320,11 0-128,1-1 32,1 1-32,-1 0-95,-1-1-1,-8 1-128,-3 0 128,0-1 64,-11 1-64,0-12 32,11 12 32,-11-1-96,0-11-32,0 12 32,0-12-64,0 0 64,0 0 0,0 0-32,0 0 64,0 0 128,0 0 161,0 0 543,0 0-31,0 0-224,12 0-65,-12 0 97,11-12-417,0-11-128,14 0-31,-3-12-33,14 0-64,-2 0 32,13-12-32,-2 0-32,2 1 64,-2 11-32,-11 0-32,2 11 64,-14 1-64,1 11 32,1 1 0,-12-1 0,-1 0-96,-11 12 31,0 0-63,0 0-224,0 0-96,0 0 63,0 0 193,0 0 64,0 0-32,0 0 64,0 0-64,0 0-33,0 0-63,0 0 128,0 0 0,0 0 32,0 0-193,0 0-287,0 0-577,0 0-577,0 0-1088,0 0-321,0 12-1057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0 196 7174,'0'0'929,"0"0"801,0 0 31,0 0-800,11 0-512,-11 0 63,22 0 33,-8 0-33,8 11 97,-11-11 128,12 12-193,-12 0 161,13 11-225,-1-11-95,-1 11-65,3 0 32,-14 1-128,11-13-95,-10 13-1,1-13 0,-2 1 0,0 0-96,-11-1 32,12 1 0,-12-12-64,0 12 32,0-12 0,0 0 32,0 0 32,0 0 64,0 0 193,0 0 127,0 0 65,0 0-193,0 0-128,0 0 0,0 0 1,0 0-33,0 0 0,0 0-160,0 0-32,0 0 32,0 0 0,0 0 64,0 0 64,0 0-64,0 0-31,0 0-65,0 0 96,0 0-96,0-12-96,0 12-1,0-12 65,0 1 0,0-1 96,11-11-96,0-12 64,13-12-64,10 0 96,2 1-160,-2-1 32,12 0 0,-12 24 32,13-1 0,-13 13-32,13-13 64,-12 13-96,-12 11-192,-1-12-385,-22 12-448,0 0-352,0 0 224,0 12 672,0-12-192,0 11 97,0-11-610,0 12-832,0-12-1249,0 12-2530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0 505 4644,'13'0'224,"-2"0"1185,11 0 97,1 0-385,1 0-64,-1 0-128,0 0 0,1 0-193,-2 0-63,1 11-64,-12 1-321,14 0-32,-3 0 64,-11 0-127,1 0-33,-12-1-32,13 1-96,-13-12 0,0 12 0,0-12 32,0 0 32,0 0 256,0 0 417,0 0-160,0 0-385,0 0 32,0 0 0,0 0 225,0 0 63,0 0 289,0 0 160,0 0-801,0-12-64,-13 0-96,13 1 1,0-25-66,0 12 66,0-23-33,0 0 96,0-13-96,0 13 32,0 0 32,0-1 32,0 14 0,0-2-64,-12 0 64,12 1-128,0-1 32,0 13 0,0 11 64,-11 0-96,11 12-32,0 0 32,0 0-160,0 0-321,0 0-480,0 0-256,0 0-769,0 0 609,11 0 896,14 12-319,-3 11-289,12-11-865,24 0-1185,-11 0-1378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0 372 2466,'23'0'608,"-12"0"1635,24 0-258,-1 0-671,2 0-385,9 11-257,-10-11-287,10 12 159,-9-12-192,-2 11 65,-10-11-97,-13 12 96,1-12 129,-1 12 0,-11-1-161,0-11-128,0 0 32,0 12 1,-11-12 95,-1 0-64,-12 12-127,13-12-65,0 0-32,-1 0 96,12 0 32,-11 0-96,11-12 32,0 12-160,0-12 96,0 12-31,0-11-33,0-13-64,23 13-33,-1-1 65,14-11-32,11 11 0,-2-11-64,1 11 0,-12 1 64,13 11 32,-11-12-32,-14 12 0,12-11 32,-23 11 0,2 0-96,-1 0-32,-12 0-32,0 0 96,0 0 64,0 0 0,0 0 64,0 0 192,0 0 160,0 0 545,0 0-352,-25-12-545,3 0 192,-1-11 65,-24 0-129,2 0 96,-2-12-256,1 0 64,1 12 192,-2-12-95,11 23 31,14-11-128,-1 11-64,1 12-64,8 0-96,14-12-96,0 12 95,0 0 97,0 0-32,-11 0 64,11 0 0,0 0-32,0 0 0,0 0-64,0 0-96,0 0-32,11 0 32,-11 0 63,0 0 65,0 0-32,0 0 96,0 0 0,0 0 32,0 0-32,14 0 0,-14 0-32,0 0-32,0 0-160,0 0-256,11 0-1,0 0-992,-11 0-1506,23 12-1890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 9 1473,'-11'-12'6406,"11"12"-6726,0 0 864,0 0 673,0 0-32,23 0 225,1 0-449,10 0-96,-12 12-193,2-1-191,-1-11-65,-1 11-96,-9 0 1,-2-11 31,1 12-96,-1-1-32,-11-11 129,0 12-65,0-12 0,0 0 193,0 0 159,0 0-127,0 0-1,0 0-159,0 0-97,0 0-224,0 0-128,0-12-64,0 12 192,0-11-96,0 11-513,0-12-1345,0 1-1185,0 0-1409,22 11-5221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89 306 5957,'0'0'513,"0"0"800,0 0 513,0 0-833,0 0-801,0 0-224,11 0 192,12 0 128,-12 0 417,12 12 160,-12-12-97,13 12-383,-13 0-97,11-12-64,-10 12 0,1-12 1,-2 0 95,0 11-64,0-11 193,-11 0-97,0 0-128,11 0 0,-11 0 97,0 0 447,0 0 193,0 0 32,0 0-64,0 0-320,0-11-513,0-13 32,12 0-64,-12 1 0,0-13 32,0 13-64,0-13 96,-12 13-32,-10-13 353,0 13-161,-14 11-224,3-11 32,-3-1-96,4 12-224,-4 0-353,3 1-255,9 11-802,13-12-1537,-1 12-2979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-2 448 128,'0'0'1825,"0"0"514,0 0-354,0 0-223,0 0 32,0 0-161,0 0 1,0 0-321,0 0-480,0 0 32,0 0 96,0-12-161,12 1-191,-1-1 32,0-11-97,13 0-256,-1-1-127,11-11 31,1 12-64,12-12-32,9 0-96,14 12 96,-1-12-32,25 12 32,9-10 0,-12 10-64,26 0 64,-26-1-32,14 13-64,-24-1 32,-1 12-64,-22-11-64,-24 11 32,13 11 64,-13 1 0,1 11 64,-1 12 32,2-12-64,-3 10 97,-8 2-129,8-12 32,-10 0-32,1 1 0,-12-1 32,10 0-32,-11-11 32,2 11-32,-1-11 0,-1-12-32,0 11-32,-11-11-65,0 12-191,0-12 128,11 12 0,-11-12 128,0 0 64,0 11 64,0-11-32,0 0 32,0 0 0,0 0 32,0 0 32,0 0 32,0 0 0,0 0 129,0 0-33,12 0-64,-12 0-96,0 0-64,0 0-32,0 0 0,0 0 0,0 0-64,0 0 32,0 12 64,13-12-32,-2 11 32,0 1-32,0 0 0,1-1 32,-1 1-32,2-1-32,-2-11 32,-11 12 0,0-12-64,0 12 32,12-12-32,-12 11 64,0 1 32,11-12-160,-11 12-96,11-12-129,-11 0-255,0 0-449,0 0-416,0 0-33,0 0-512,0 0-3235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3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307 12 3203,'0'-12'2498,"0"12"-897,0 0 1410,0 0-929,0 0-608,0 0-65,0 0-288,-11 0-512,-13 12-97,1 0 129,-12 11-65,1-11-95,1 12-193,9-1-96,-9 1-128,8 0 0,3-1-64,11 1 0,-12-12-32,23-1-64,-13 13-288,13-24-641,0 12-641,0-1-928,0-11-3140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4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-1 398 5541,'0'0'-1025,"0"-12"929,12 12 192,-12 0 64,11-12 416,13 12 1314,-12-11 384,22-1 225,1 0-706,12 1-607,21-13 191,1 1-256,14-1 96,9 1-160,-11-12-64,-12 0-512,1-1-289,-23 13-96,-13-12-32,-12 11-96,-9 1 0,-1 11-256,-12 12-353,0-11-544,0 11-705,0 0-672,0 0-321,0 0-64,0 0-865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4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-4 19 6502,'0'-12'2754,"0"12"-2594,0-12 1378,0 12 608,0 0-897,0 0-352,0 0-160,12 0-193,-1 12-224,11 0 769,14-1-416,9 13 64,24-1-225,1 1 33,-1 11-289,24 1 64,-1-13 97,-11 13-161,-1-1-160,-11-11-32,-22-1-32,-2-11-64,-9 11-192,-14-11-481,-10-12-608,-12 12-1442,0-12-1665,13 0-3331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689 151 384,'0'0'1697,"0"0"225,0 0 417,0-36-97,0 36-417,0 0-575,0 0-161,0 0 128,0 0-224,0 0 32,-35 0-289,35 36-287,-35 1-289,-42 0 256,7 0 129,34 0 31,-40-1-319,40 38 63,1-37-192,-36 0 32,36 36-96,-6-36-32,5 0 64,1 36-32,0-36-96,35 0 64,0 0-32,-36 0 0,36-1 32,0-36-64,0 37 32,0-37 0,0 0 0,0 0 0,0 0 0,0 0 32,0 0-64,0 0-32,0 0 0,0 0-32,0 0-160,0 0-32,0 0 224,0 0 96,71-37 96,0 1 0,5-1-32,30 0-64,-29 0 0,29-36-32,6 36 32,-42 0 0,37-37 0,-31 38-32,-5 36 0,-36-37 0,0 37 32,-35-37 0,36 37-64,-36 0 96,0 0-32,0 0-32,0 0 32,0 0-64,0 0 32,0 0 0,0 0-32,0 0-64,0 0 32,0 0 32,0 0 32,0 37 160,-36-37 32,36 37 129,-35-1-65,0 1-128,-1 37 32,1-37-32,0 36-64,-6-36 32,5 37-63,1-38-1,-1 38 32,1 0-32,0-37 0,35 36-32,-41-36 0,41 0 32,0 0-64,0-1 64,0-36-32,0 37 0,0-37 0,-36 0 0,36 37 0,0-37 32,0 0-64,0 0 64,0 0-32,0 0-32,0 0 64,0 0 64,0 0-128,0 0 0,0 0-64,0 0 96,0-37 128,36 37-64,5-37 0,-6-36-32,36 36 0,41-73-32,-42 36 32,1 0 0,41 1 0,-41 36-32,-36 0 0,0 0 0,1 0 32,-36 37-64,41-36 32,-41 36 32,0 0-32,0 0 32,0 0-32,0 0 64,0 0-32,0 0-32,0 0 0,0 0-32,0 0-64,0 36-32,0-36 96,0 37 160,0 0 32,0 0-64,-41 0 32,41-1-64,-36 38-64,36 0 97,-35-37-1,35 36-128,-35-36 64,35 37 32,0-38-96,-36 1 64,36 0 0,0 0-64,0 0 64,0-1-64,0-36 32,-35 37 0,35-37 32,0 0-64,0 0 64,0 0 0,0 0 0,0 0-64,0 0 0,0 0 0,0 0-32,0 0 32,0 0 160,0-37-32,0 37-64,35-73-32,1 36 32,-1-37 32,0 1-64,1-1 0,40 1 0,-40-1 32,34-37-64,7 38 64,-6-38-32,-1 38 32,7-1-32,-6 1 0,-1-1 0,1 0 32,6 1-32,-7-1 0,1 37 0,6 1 0,-7-1 0,1 0-32,-30 37 32,-5-37-64,-1 37 64,0 0-96,-35 0 32,36 0 0,-36 0 32,35 0 0,-35 0 96,41 37-64,-41-37 32,0 0 32,0 0-64,0 0-32,0 0-160,0 0-289,0 0-672,0 0-1217,0 0-2114,36 0-2243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4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4 114 1024,'-11'-12'2787,"11"12"384,0 0-801,0 0-800,0 0-545,0 0-224,0 0-385,0 0-32,0 0-95,0 0 159,11 0-32,-11 0 417,13 0 128,10 0 192,-12-12-480,11 12-1,3 0-319,-3-11-97,-11 11-32,14 0 0,-4-12 129,-10 12-193,12 0-64,1-12 64,-1 12-96,10-11 0,-8 11-32,9-12 0,1 12 0,-1 0 32,1-12-31,10 12 63,2-11-96,0 11 32,9 0 64,-9 0 64,11 0-128,-11 0 64,-13 0 0,13 0-64,-14 0 0,14 0 32,-2 0-32,-9 0 0,11 0 0,9 0-32,-9 11 0,-1 1 0,-1 0 0,-9-1 32,9 1 0,2 0-32,-12-1 96,10 13-96,2-12 32,-2-1-32,-9 13 33,11-13-1,-14 13-32,14-13-32,-13 13 64,-10-12-64,10 11 96,-12-11 32,14 11 0,-14 0 0,1-11 32,13 12-128,-14-13 0,2 1 0,-1 11-96,-12-11 96,12 11 128,-10 1-32,-2-12 96,-11 11 32,11 0-127,-11-11-1,11 11 256,-11 1-288,12-12-32,-12 11 64,0-11 0,0 11 128,0-11-127,-12 11-65,12 1 64,-11-1 0,11-11 128,-11 11-192,11-11 0,-11-1 0,11 1-64,0 0 64,0 0-32,-13 0 128,13 0 193,0 0-225,0-1-64,0 1 0,0 0 192,0-1-192,0 1 0,0-12-32,0 12 32,0 0-64,0-12 64,0 11-32,0-11 32,0 12-32,0 0 0,0-1 32,0 1 0,0-12-32,0 12-128,-12-12-481,12 0-159,-11 0-482,0 0-1088,0-24-3972,-1 1-7847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4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16 7 1761,'-23'-11'3940,"23"11"-1346,0 0-159,0 0-802,0 0-416,0 0 1,11 0 95,-11 0-416,12 0-545,10 0 353,2 0 95,21 11-127,2 1-193,-2 0-31,13-1-193,0 1-64,0 12-32,-11-13-63,-2 13 31,-10-1 0,10 12-32,-10 0 0,-1 0 192,-10 0-192,10 0 161,-23 0-161,14 12 256,-14-12-160,0 12-64,12-12-32,-23 12 33,11-12 63,-11-1 32,0 13 96,0-12-96,0 0-95,0-11-1,0 11-64,0-12 0,-11 12 32,11-12 0,0 1-32,0-12-32,0 11 0,-12-11 0,12-1-32,0 1 32,-11 0 32,11 11 0,0-11 0,-11 0-32,11-1 96,-11 13-95,11-13-33,0 1-33,0 0 130,0-1-97,0 13 32,0-13-32,0 1 64,0 0 0,11-12-64,-11 12 64,0-1-64,0 1 32,0 0-32,0-12 0,11 11 0,-11-11-32,0 12 32,0-12 0,11 0 0,-11 12 0,0-12-32,0 0 32,0 0 0,0 0 0,0 0 32,0 0-32,0 0-96,0 0-32,0 0-1,0 0-95,0 0 32,0 0 160,0 0 64,-11 0-128,11 0-128,0 0-289,-11 0-576,0 0-961,11 0-2146,0-12-2818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4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436 1152 8680,'0'0'352,"0"0"993,0 0-128,0 0-576,12-12 96,10 12 96,1-11-1,1-13 321,-1 12-160,-1-11 0,3-12 160,-3-12-416,1-12-481,1 0 65,-13-11-33,12-1-32,-23 1 321,0 0 31,0 13-191,-12-2-129,-10 0-64,-14 1-96,-11 0-32,2 11 33,-2 0-65,2 0 0,-12 12 0,10 0 96,-11 11-128,0 1-32,2 11 64,-2 0 0,22 0-64,2 12-160,12 0-96,22 0-225,0 0-352,0 0-544,0 0-96,0 0 95,0 12-255,-13 0 544,13 0-128,0-1-1314,0 1-1344,0 0-1282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4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19 33 5509,'-24'-24'128,"24"13"1634,0 11 1569,0 0-1506,0 0-864,0 0-128,0 0-128,0 0-129,11 0 1,13 0 448,21 0-96,13 0-257,11 23-287,0 1-129,11-1-160,-22 24-64,0 0 128,-13 0 64,1 11 1,-23-11-161,1 12-64,-24-1 64,0 1 160,-11 0 160,-25-1-95,3 1-97,-3-1 32,3-12-160,22-10 0,-14-1-32,14-12 32,0 1-64,0-13 0,-1-11-224,12 0-288,0 0-481,0 0-737,-13 0-961,13-11 225,-11 11-2371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4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253 1374 5317,'-11'-23'672,"11"23"1602,0 0 257,0-12-1090,0 12-192,22 0-64,-11 0-288,11 0 160,3 0 0,8 0-384,3 12 32,-14-1 31,10 1-127,-7 0-161,-3 11-31,0 1-225,3-13-96,-3 13 0,-11-1 128,13-11 32,-13 11-95,1-11-1,-1 0-128,0 11 32,0-11-64,-11-12 32,13 12-32,-13-1 0,0 1 32,11-12 32,-11 12-64,0-12 32,0 0 0,0 0 64,0 0 0,0 0 32,0 0-32,0 0-32,0 0 33,0 0-33,0 0-96,0 0-32,0 0 32,0 0-161,0 0-159,0 0-160,0 0-1,-11-12 257,11 12-32,0 0-1,0 0 33,-13 0 128,13-12-96,0 12-161,0 0-319,0 0-97,0-11 160,0 11 481,0-12 64,0 0 64,13 1 0,-2-1 96,1-12 0,10 1 160,0-1 321,2 1 95,-1-12-31,12 0-321,-1 0 1,1-24 127,-1 0-64,-12-11-95,2-12-97,10 1-32,-10-13-64,-13-11-160,0 11 96,-11 0 0,0 0-64,-35 12 96,-10 0 64,-1 23-64,-12 1 0,-11-1 0,0 12-32,-22 12-32,0 0-32,10 12-32,0-1 0,14 24-289,10-12 33,-1 12-417,11 0-160,14 12-128,-3 0-288,14 11-513,-13 1-736,24-1-1538,-1 12-3139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54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1622 960 6918,'-35'-11'513,"23"11"-1538,12 0 1281,0 0 865,0-12-96,0 12-192,12-24 992,1 13-63,-2-13-577,11 1-544,-10-12-289,-1 0-192,2-12-128,10 0-32,-23 0 0,11 12 96,0 12 32,-11 11-95,11 0-33,-11 12 96,0 0-96,0 0-257,0 0-255,0 0-545,12 0 320,-12 0 801,13 0 32,-2 12-64,-11 0-32,11-1 96,0 13-31,1-13 31,-1 13 32,-11-1-32,0 1-32,0-1-32,0 0 96,0 1-128,0-1 64,0 1 0,0-1 96,0-11 32,-11 11 225,11-11-225,0 0 0,-12-1-160,12 1 0,0-12 32,0 0-96,0 0 64,0 0 96,0 0 449,0 0 288,0 0 192,0 0-320,0-23-193,0-1 65,12 1-33,-1-12-256,13-12-127,-13 0-97,1-12-96,-1 1 0,-11-1 0,0 13 128,-11-13 0,-12 0-64,-1 13 0,-21-1 192,-2 12-160,-11-12-96,2 12-128,-14 11 32,-12-11-224,-10 12-128,-11-1 415,-2 13-287,2-13-352,-13 12 607,2 1 1,-14-1-64,12 12 64,-11 0 32,12 0 32,24 0-32,8 12 0,38-12-320,10 11-289,12 13-192,1-12-192,9 11-128,1-11-833,1 11-256,11-11-2018,0 11-2530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8-15T00:37:38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549 48 1953,'-40'0'1890,"40"0"-192,-36 0 224,36 0-577,0 0-96,-35 0 64,35 0-384,0 0-64,-36 0 96,36 0-160,0 0-321,-35 0-64,0 0-159,-7 0 127,42 0-64,-35 0 33,0 0 159,-1 37-224,1-37 65,0 37-33,-7 0-96,7-37-96,0 37 65,35 0-33,0-37 64,0 37 32,0-37-192,0 33 0,0 4 32,0-37-128,0 37 96,0-37 1,35 37 31,0-37-32,7 37-64,-42-37 0,35 37 32,-35-37-96,35 0 64,1 0-96,-36 0 64,35 0 160,0 0 64,42 0-32,-42 0 160,36 0-95,5-37 63,-5 0-96,-36 0 64,36 0 65,-36 0-1,6 4 64,-5-4 33,-36 0-97,0 0-32,0 0 64,0 37-95,-36-37-129,-5 0-32,6 1-32,-1 36 32,1 0-32,0 0-32,35 0-32,-36 0-32,1 0-32,35 0-96,-40 0-64,40 0-257,0 0-384,-36 0-512,36 0-513,0 0-384,0 0-897,0 36-929,0 1-3203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39CB-FC8D-44BF-B5C4-C14ECADF62A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E615-EFDB-420A-87DA-FB6ECB77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6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1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1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8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1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234440"/>
            <a:ext cx="3771900" cy="3497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08610"/>
            <a:ext cx="8001000" cy="72009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6300" y="1234440"/>
            <a:ext cx="4114800" cy="10287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6300" y="2366010"/>
            <a:ext cx="4114800" cy="10287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6300" y="3497580"/>
            <a:ext cx="4114800" cy="10287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3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" y="308610"/>
            <a:ext cx="4914900" cy="41148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08610"/>
            <a:ext cx="8001000" cy="4114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800" y="1028700"/>
            <a:ext cx="3771900" cy="360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6300" y="1234440"/>
            <a:ext cx="4114800" cy="10287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6300" y="2366010"/>
            <a:ext cx="4114800" cy="10287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6300" y="3497580"/>
            <a:ext cx="4114800" cy="10287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13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9539"/>
            <a:ext cx="7696200" cy="3738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457200" y="205740"/>
            <a:ext cx="3086100" cy="617220"/>
            <a:chOff x="457200" y="228600"/>
            <a:chExt cx="3086100" cy="685800"/>
          </a:xfrm>
        </p:grpSpPr>
        <p:sp>
          <p:nvSpPr>
            <p:cNvPr id="4" name="Text Placeholder 1"/>
            <p:cNvSpPr txBox="1">
              <a:spLocks/>
            </p:cNvSpPr>
            <p:nvPr/>
          </p:nvSpPr>
          <p:spPr bwMode="auto">
            <a:xfrm>
              <a:off x="571500" y="468630"/>
              <a:ext cx="2171700" cy="44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400" dirty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228600"/>
              <a:ext cx="3086100" cy="5715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en-US" sz="2400" dirty="0">
                <a:latin typeface="Verdana" pitchFamily="34" charset="0"/>
              </a:endParaRPr>
            </a:p>
          </p:txBody>
        </p: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auto">
            <a:xfrm>
              <a:off x="638629" y="303612"/>
              <a:ext cx="2857500" cy="58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88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mmon Mist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228600" y="205741"/>
            <a:ext cx="4800600" cy="651508"/>
            <a:chOff x="304799" y="228600"/>
            <a:chExt cx="3200400" cy="723898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571500" y="468630"/>
              <a:ext cx="2171700" cy="44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400" dirty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228600"/>
              <a:ext cx="2971799" cy="685801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en-US" sz="2400" dirty="0">
                <a:latin typeface="Verdana" pitchFamily="34" charset="0"/>
              </a:endParaRPr>
            </a:p>
          </p:txBody>
        </p:sp>
        <p:sp>
          <p:nvSpPr>
            <p:cNvPr id="25" name="TextBox 43"/>
            <p:cNvSpPr txBox="1">
              <a:spLocks noChangeArrowheads="1"/>
            </p:cNvSpPr>
            <p:nvPr userDrawn="1"/>
          </p:nvSpPr>
          <p:spPr bwMode="auto">
            <a:xfrm>
              <a:off x="304799" y="371143"/>
              <a:ext cx="3200400" cy="58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dirty="0" smtClean="0">
                  <a:solidFill>
                    <a:schemeClr val="bg1"/>
                  </a:solidFill>
                  <a:latin typeface="Orly's Font 2" pitchFamily="66" charset="0"/>
                </a:rPr>
                <a:t>A Common Mistake</a:t>
              </a:r>
              <a:endParaRPr lang="en-US" sz="2800" dirty="0">
                <a:solidFill>
                  <a:schemeClr val="bg1"/>
                </a:solidFill>
                <a:latin typeface="Orly's Font 2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02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42900" y="205741"/>
            <a:ext cx="3200400" cy="617220"/>
            <a:chOff x="342701" y="228600"/>
            <a:chExt cx="3205966" cy="685800"/>
          </a:xfrm>
        </p:grpSpPr>
        <p:sp>
          <p:nvSpPr>
            <p:cNvPr id="3" name="Text Placeholder 1"/>
            <p:cNvSpPr txBox="1">
              <a:spLocks/>
            </p:cNvSpPr>
            <p:nvPr/>
          </p:nvSpPr>
          <p:spPr>
            <a:xfrm>
              <a:off x="571500" y="468630"/>
              <a:ext cx="2171700" cy="445770"/>
            </a:xfrm>
            <a:prstGeom prst="rect">
              <a:avLst/>
            </a:prstGeom>
          </p:spPr>
          <p:txBody>
            <a:bodyPr/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  <a:endParaRPr lang="en-US" dirty="0">
                <a:solidFill>
                  <a:schemeClr val="bg1"/>
                </a:solidFill>
                <a:latin typeface="Orly's Font 2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2701" y="228600"/>
              <a:ext cx="3205966" cy="6858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8749" y="333044"/>
              <a:ext cx="2633870" cy="581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Orly's Font 2" pitchFamily="66" charset="0"/>
                  <a:ea typeface="Verdana" pitchFamily="34" charset="0"/>
                  <a:cs typeface="Verdana" pitchFamily="34" charset="0"/>
                </a:rPr>
                <a:t>Core Lesson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67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42900" y="205741"/>
            <a:ext cx="3657598" cy="626090"/>
            <a:chOff x="457200" y="228600"/>
            <a:chExt cx="2831689" cy="695656"/>
          </a:xfrm>
        </p:grpSpPr>
        <p:sp>
          <p:nvSpPr>
            <p:cNvPr id="3" name="Text Placeholder 1"/>
            <p:cNvSpPr txBox="1">
              <a:spLocks/>
            </p:cNvSpPr>
            <p:nvPr/>
          </p:nvSpPr>
          <p:spPr>
            <a:xfrm>
              <a:off x="571500" y="468630"/>
              <a:ext cx="2171700" cy="445770"/>
            </a:xfrm>
            <a:prstGeom prst="rect">
              <a:avLst/>
            </a:prstGeom>
          </p:spPr>
          <p:txBody>
            <a:bodyPr/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  <a:endParaRPr lang="en-US" dirty="0">
                <a:solidFill>
                  <a:schemeClr val="bg1"/>
                </a:solidFill>
                <a:latin typeface="Orly's Font 2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228600"/>
              <a:ext cx="2831689" cy="6858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799" y="342900"/>
              <a:ext cx="2603090" cy="581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Orly's Font 2" pitchFamily="66" charset="0"/>
                  <a:ea typeface="Verdana" pitchFamily="34" charset="0"/>
                  <a:cs typeface="Verdana" pitchFamily="34" charset="0"/>
                </a:rPr>
                <a:t>Guided Practice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50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nsion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2900" y="205740"/>
            <a:ext cx="4115752" cy="626090"/>
            <a:chOff x="457200" y="228600"/>
            <a:chExt cx="2743200" cy="695656"/>
          </a:xfrm>
        </p:grpSpPr>
        <p:sp>
          <p:nvSpPr>
            <p:cNvPr id="4" name="Text Placeholder 1"/>
            <p:cNvSpPr txBox="1">
              <a:spLocks/>
            </p:cNvSpPr>
            <p:nvPr/>
          </p:nvSpPr>
          <p:spPr>
            <a:xfrm>
              <a:off x="571500" y="468630"/>
              <a:ext cx="2171700" cy="445770"/>
            </a:xfrm>
            <a:prstGeom prst="rect">
              <a:avLst/>
            </a:prstGeom>
          </p:spPr>
          <p:txBody>
            <a:bodyPr/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  <a:endParaRPr lang="en-US" dirty="0">
                <a:solidFill>
                  <a:schemeClr val="bg1"/>
                </a:solidFill>
                <a:latin typeface="Orly's Font 2" pitchFamily="66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228600"/>
              <a:ext cx="2743200" cy="6858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565" y="342900"/>
              <a:ext cx="2514600" cy="581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Orly's Font 2" pitchFamily="66" charset="0"/>
                  <a:ea typeface="Verdana" pitchFamily="34" charset="0"/>
                  <a:cs typeface="Verdana" pitchFamily="34" charset="0"/>
                </a:rPr>
                <a:t>Extension 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89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for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456248" y="205740"/>
            <a:ext cx="2629852" cy="626090"/>
            <a:chOff x="457200" y="228600"/>
            <a:chExt cx="2743200" cy="695656"/>
          </a:xfrm>
        </p:grpSpPr>
        <p:sp>
          <p:nvSpPr>
            <p:cNvPr id="4" name="Text Placeholder 1"/>
            <p:cNvSpPr txBox="1">
              <a:spLocks/>
            </p:cNvSpPr>
            <p:nvPr/>
          </p:nvSpPr>
          <p:spPr>
            <a:xfrm>
              <a:off x="571500" y="468630"/>
              <a:ext cx="2171700" cy="445770"/>
            </a:xfrm>
            <a:prstGeom prst="rect">
              <a:avLst/>
            </a:prstGeom>
          </p:spPr>
          <p:txBody>
            <a:bodyPr/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  <a:endParaRPr lang="en-US" dirty="0">
                <a:solidFill>
                  <a:schemeClr val="bg1"/>
                </a:solidFill>
                <a:latin typeface="Orly's Font 2" pitchFamily="66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228600"/>
              <a:ext cx="2743200" cy="5715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342900"/>
              <a:ext cx="2400301" cy="581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Orly's Font 2" pitchFamily="66" charset="0"/>
                  <a:ea typeface="Verdana" pitchFamily="34" charset="0"/>
                  <a:cs typeface="Verdana" pitchFamily="34" charset="0"/>
                </a:rPr>
                <a:t>Quick Quiz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89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86300" y="1234440"/>
            <a:ext cx="3771900" cy="3497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08610"/>
            <a:ext cx="8001000" cy="72009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337310"/>
            <a:ext cx="4114800" cy="10287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2468880"/>
            <a:ext cx="4114800" cy="10287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3600450"/>
            <a:ext cx="4114800" cy="10287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86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2" grpId="0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234440"/>
            <a:ext cx="7772400" cy="34975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picture/visual here and drag wherever you’d like.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08610"/>
            <a:ext cx="8001000" cy="72009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3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" y="102870"/>
            <a:ext cx="891540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2" descr="C:\Users\Eric Westendorf\Dropbox\LearnZillion\marketing\Logo\NEW LOGO!\LearnZillion just the long logo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29150"/>
            <a:ext cx="2400300" cy="4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9" r:id="rId2"/>
    <p:sldLayoutId id="2147483702" r:id="rId3"/>
    <p:sldLayoutId id="2147483715" r:id="rId4"/>
    <p:sldLayoutId id="2147483711" r:id="rId5"/>
    <p:sldLayoutId id="2147483713" r:id="rId6"/>
    <p:sldLayoutId id="2147483712" r:id="rId7"/>
    <p:sldLayoutId id="2147483703" r:id="rId8"/>
    <p:sldLayoutId id="2147483705" r:id="rId9"/>
    <p:sldLayoutId id="2147483704" r:id="rId10"/>
    <p:sldLayoutId id="2147483706" r:id="rId11"/>
    <p:sldLayoutId id="214748373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42" Type="http://schemas.openxmlformats.org/officeDocument/2006/relationships/image" Target="../media/image71.emf"/><Relationship Id="rId143" Type="http://schemas.openxmlformats.org/officeDocument/2006/relationships/customXml" Target="../ink/ink71.xml"/><Relationship Id="rId144" Type="http://schemas.openxmlformats.org/officeDocument/2006/relationships/image" Target="../media/image72.emf"/><Relationship Id="rId145" Type="http://schemas.openxmlformats.org/officeDocument/2006/relationships/customXml" Target="../ink/ink72.xml"/><Relationship Id="rId146" Type="http://schemas.openxmlformats.org/officeDocument/2006/relationships/image" Target="../media/image73.emf"/><Relationship Id="rId147" Type="http://schemas.openxmlformats.org/officeDocument/2006/relationships/customXml" Target="../ink/ink73.xml"/><Relationship Id="rId148" Type="http://schemas.openxmlformats.org/officeDocument/2006/relationships/image" Target="../media/image74.emf"/><Relationship Id="rId149" Type="http://schemas.openxmlformats.org/officeDocument/2006/relationships/customXml" Target="../ink/ink74.xml"/><Relationship Id="rId40" Type="http://schemas.openxmlformats.org/officeDocument/2006/relationships/image" Target="../media/image20.emf"/><Relationship Id="rId41" Type="http://schemas.openxmlformats.org/officeDocument/2006/relationships/customXml" Target="../ink/ink20.xml"/><Relationship Id="rId42" Type="http://schemas.openxmlformats.org/officeDocument/2006/relationships/image" Target="../media/image21.emf"/><Relationship Id="rId43" Type="http://schemas.openxmlformats.org/officeDocument/2006/relationships/customXml" Target="../ink/ink21.xml"/><Relationship Id="rId44" Type="http://schemas.openxmlformats.org/officeDocument/2006/relationships/image" Target="../media/image22.emf"/><Relationship Id="rId45" Type="http://schemas.openxmlformats.org/officeDocument/2006/relationships/customXml" Target="../ink/ink22.xml"/><Relationship Id="rId46" Type="http://schemas.openxmlformats.org/officeDocument/2006/relationships/image" Target="../media/image23.emf"/><Relationship Id="rId47" Type="http://schemas.openxmlformats.org/officeDocument/2006/relationships/customXml" Target="../ink/ink23.xml"/><Relationship Id="rId48" Type="http://schemas.openxmlformats.org/officeDocument/2006/relationships/image" Target="../media/image24.emf"/><Relationship Id="rId49" Type="http://schemas.openxmlformats.org/officeDocument/2006/relationships/customXml" Target="../ink/ink24.xml"/><Relationship Id="rId80" Type="http://schemas.openxmlformats.org/officeDocument/2006/relationships/image" Target="../media/image40.emf"/><Relationship Id="rId81" Type="http://schemas.openxmlformats.org/officeDocument/2006/relationships/customXml" Target="../ink/ink40.xml"/><Relationship Id="rId82" Type="http://schemas.openxmlformats.org/officeDocument/2006/relationships/image" Target="../media/image41.emf"/><Relationship Id="rId83" Type="http://schemas.openxmlformats.org/officeDocument/2006/relationships/customXml" Target="../ink/ink41.xml"/><Relationship Id="rId84" Type="http://schemas.openxmlformats.org/officeDocument/2006/relationships/image" Target="../media/image42.emf"/><Relationship Id="rId85" Type="http://schemas.openxmlformats.org/officeDocument/2006/relationships/customXml" Target="../ink/ink42.xml"/><Relationship Id="rId86" Type="http://schemas.openxmlformats.org/officeDocument/2006/relationships/image" Target="../media/image43.emf"/><Relationship Id="rId87" Type="http://schemas.openxmlformats.org/officeDocument/2006/relationships/customXml" Target="../ink/ink43.xml"/><Relationship Id="rId88" Type="http://schemas.openxmlformats.org/officeDocument/2006/relationships/image" Target="../media/image44.emf"/><Relationship Id="rId89" Type="http://schemas.openxmlformats.org/officeDocument/2006/relationships/customXml" Target="../ink/ink44.xml"/><Relationship Id="rId110" Type="http://schemas.openxmlformats.org/officeDocument/2006/relationships/image" Target="../media/image55.emf"/><Relationship Id="rId111" Type="http://schemas.openxmlformats.org/officeDocument/2006/relationships/customXml" Target="../ink/ink55.xml"/><Relationship Id="rId112" Type="http://schemas.openxmlformats.org/officeDocument/2006/relationships/image" Target="../media/image56.emf"/><Relationship Id="rId113" Type="http://schemas.openxmlformats.org/officeDocument/2006/relationships/customXml" Target="../ink/ink56.xml"/><Relationship Id="rId114" Type="http://schemas.openxmlformats.org/officeDocument/2006/relationships/image" Target="../media/image57.emf"/><Relationship Id="rId115" Type="http://schemas.openxmlformats.org/officeDocument/2006/relationships/customXml" Target="../ink/ink57.xml"/><Relationship Id="rId116" Type="http://schemas.openxmlformats.org/officeDocument/2006/relationships/image" Target="../media/image58.emf"/><Relationship Id="rId117" Type="http://schemas.openxmlformats.org/officeDocument/2006/relationships/customXml" Target="../ink/ink58.xml"/><Relationship Id="rId118" Type="http://schemas.openxmlformats.org/officeDocument/2006/relationships/image" Target="../media/image59.emf"/><Relationship Id="rId119" Type="http://schemas.openxmlformats.org/officeDocument/2006/relationships/customXml" Target="../ink/ink59.xml"/><Relationship Id="rId150" Type="http://schemas.openxmlformats.org/officeDocument/2006/relationships/image" Target="../media/image75.emf"/><Relationship Id="rId151" Type="http://schemas.openxmlformats.org/officeDocument/2006/relationships/customXml" Target="../ink/ink75.xml"/><Relationship Id="rId152" Type="http://schemas.openxmlformats.org/officeDocument/2006/relationships/image" Target="../media/image76.emf"/><Relationship Id="rId10" Type="http://schemas.openxmlformats.org/officeDocument/2006/relationships/image" Target="../media/image5.emf"/><Relationship Id="rId11" Type="http://schemas.openxmlformats.org/officeDocument/2006/relationships/customXml" Target="../ink/ink5.xml"/><Relationship Id="rId12" Type="http://schemas.openxmlformats.org/officeDocument/2006/relationships/image" Target="../media/image6.emf"/><Relationship Id="rId13" Type="http://schemas.openxmlformats.org/officeDocument/2006/relationships/customXml" Target="../ink/ink6.xml"/><Relationship Id="rId14" Type="http://schemas.openxmlformats.org/officeDocument/2006/relationships/image" Target="../media/image7.emf"/><Relationship Id="rId15" Type="http://schemas.openxmlformats.org/officeDocument/2006/relationships/customXml" Target="../ink/ink7.xml"/><Relationship Id="rId16" Type="http://schemas.openxmlformats.org/officeDocument/2006/relationships/image" Target="../media/image8.emf"/><Relationship Id="rId17" Type="http://schemas.openxmlformats.org/officeDocument/2006/relationships/customXml" Target="../ink/ink8.xml"/><Relationship Id="rId18" Type="http://schemas.openxmlformats.org/officeDocument/2006/relationships/image" Target="../media/image9.emf"/><Relationship Id="rId19" Type="http://schemas.openxmlformats.org/officeDocument/2006/relationships/customXml" Target="../ink/ink9.xml"/><Relationship Id="rId153" Type="http://schemas.openxmlformats.org/officeDocument/2006/relationships/customXml" Target="../ink/ink76.xml"/><Relationship Id="rId154" Type="http://schemas.openxmlformats.org/officeDocument/2006/relationships/image" Target="../media/image77.emf"/><Relationship Id="rId155" Type="http://schemas.openxmlformats.org/officeDocument/2006/relationships/customXml" Target="../ink/ink77.xml"/><Relationship Id="rId156" Type="http://schemas.openxmlformats.org/officeDocument/2006/relationships/image" Target="../media/image78.emf"/><Relationship Id="rId157" Type="http://schemas.openxmlformats.org/officeDocument/2006/relationships/customXml" Target="../ink/ink78.xml"/><Relationship Id="rId158" Type="http://schemas.openxmlformats.org/officeDocument/2006/relationships/image" Target="../media/image79.emf"/><Relationship Id="rId159" Type="http://schemas.openxmlformats.org/officeDocument/2006/relationships/customXml" Target="../ink/ink79.xml"/><Relationship Id="rId50" Type="http://schemas.openxmlformats.org/officeDocument/2006/relationships/image" Target="../media/image25.emf"/><Relationship Id="rId51" Type="http://schemas.openxmlformats.org/officeDocument/2006/relationships/customXml" Target="../ink/ink25.xml"/><Relationship Id="rId52" Type="http://schemas.openxmlformats.org/officeDocument/2006/relationships/image" Target="../media/image26.emf"/><Relationship Id="rId53" Type="http://schemas.openxmlformats.org/officeDocument/2006/relationships/customXml" Target="../ink/ink26.xml"/><Relationship Id="rId54" Type="http://schemas.openxmlformats.org/officeDocument/2006/relationships/image" Target="../media/image27.emf"/><Relationship Id="rId55" Type="http://schemas.openxmlformats.org/officeDocument/2006/relationships/customXml" Target="../ink/ink27.xml"/><Relationship Id="rId56" Type="http://schemas.openxmlformats.org/officeDocument/2006/relationships/image" Target="../media/image28.emf"/><Relationship Id="rId57" Type="http://schemas.openxmlformats.org/officeDocument/2006/relationships/customXml" Target="../ink/ink28.xml"/><Relationship Id="rId58" Type="http://schemas.openxmlformats.org/officeDocument/2006/relationships/image" Target="../media/image29.emf"/><Relationship Id="rId59" Type="http://schemas.openxmlformats.org/officeDocument/2006/relationships/customXml" Target="../ink/ink29.xml"/><Relationship Id="rId90" Type="http://schemas.openxmlformats.org/officeDocument/2006/relationships/image" Target="../media/image45.emf"/><Relationship Id="rId91" Type="http://schemas.openxmlformats.org/officeDocument/2006/relationships/customXml" Target="../ink/ink45.xml"/><Relationship Id="rId92" Type="http://schemas.openxmlformats.org/officeDocument/2006/relationships/image" Target="../media/image46.emf"/><Relationship Id="rId93" Type="http://schemas.openxmlformats.org/officeDocument/2006/relationships/customXml" Target="../ink/ink46.xml"/><Relationship Id="rId94" Type="http://schemas.openxmlformats.org/officeDocument/2006/relationships/image" Target="../media/image47.emf"/><Relationship Id="rId95" Type="http://schemas.openxmlformats.org/officeDocument/2006/relationships/customXml" Target="../ink/ink47.xml"/><Relationship Id="rId96" Type="http://schemas.openxmlformats.org/officeDocument/2006/relationships/image" Target="../media/image48.emf"/><Relationship Id="rId97" Type="http://schemas.openxmlformats.org/officeDocument/2006/relationships/customXml" Target="../ink/ink48.xml"/><Relationship Id="rId98" Type="http://schemas.openxmlformats.org/officeDocument/2006/relationships/image" Target="../media/image49.emf"/><Relationship Id="rId99" Type="http://schemas.openxmlformats.org/officeDocument/2006/relationships/customXml" Target="../ink/ink49.xml"/><Relationship Id="rId120" Type="http://schemas.openxmlformats.org/officeDocument/2006/relationships/image" Target="../media/image60.emf"/><Relationship Id="rId121" Type="http://schemas.openxmlformats.org/officeDocument/2006/relationships/customXml" Target="../ink/ink60.xml"/><Relationship Id="rId122" Type="http://schemas.openxmlformats.org/officeDocument/2006/relationships/image" Target="../media/image61.emf"/><Relationship Id="rId123" Type="http://schemas.openxmlformats.org/officeDocument/2006/relationships/customXml" Target="../ink/ink61.xml"/><Relationship Id="rId124" Type="http://schemas.openxmlformats.org/officeDocument/2006/relationships/image" Target="../media/image62.emf"/><Relationship Id="rId125" Type="http://schemas.openxmlformats.org/officeDocument/2006/relationships/customXml" Target="../ink/ink62.xml"/><Relationship Id="rId126" Type="http://schemas.openxmlformats.org/officeDocument/2006/relationships/image" Target="../media/image63.emf"/><Relationship Id="rId127" Type="http://schemas.openxmlformats.org/officeDocument/2006/relationships/customXml" Target="../ink/ink63.xml"/><Relationship Id="rId128" Type="http://schemas.openxmlformats.org/officeDocument/2006/relationships/image" Target="../media/image64.emf"/><Relationship Id="rId129" Type="http://schemas.openxmlformats.org/officeDocument/2006/relationships/customXml" Target="../ink/ink64.xml"/><Relationship Id="rId160" Type="http://schemas.openxmlformats.org/officeDocument/2006/relationships/image" Target="../media/image80.emf"/><Relationship Id="rId161" Type="http://schemas.openxmlformats.org/officeDocument/2006/relationships/customXml" Target="../ink/ink80.xml"/><Relationship Id="rId162" Type="http://schemas.openxmlformats.org/officeDocument/2006/relationships/image" Target="../media/image81.emf"/><Relationship Id="rId20" Type="http://schemas.openxmlformats.org/officeDocument/2006/relationships/image" Target="../media/image10.emf"/><Relationship Id="rId21" Type="http://schemas.openxmlformats.org/officeDocument/2006/relationships/customXml" Target="../ink/ink10.xml"/><Relationship Id="rId22" Type="http://schemas.openxmlformats.org/officeDocument/2006/relationships/image" Target="../media/image11.emf"/><Relationship Id="rId23" Type="http://schemas.openxmlformats.org/officeDocument/2006/relationships/customXml" Target="../ink/ink11.xml"/><Relationship Id="rId24" Type="http://schemas.openxmlformats.org/officeDocument/2006/relationships/image" Target="../media/image12.emf"/><Relationship Id="rId25" Type="http://schemas.openxmlformats.org/officeDocument/2006/relationships/customXml" Target="../ink/ink12.xml"/><Relationship Id="rId26" Type="http://schemas.openxmlformats.org/officeDocument/2006/relationships/image" Target="../media/image13.emf"/><Relationship Id="rId27" Type="http://schemas.openxmlformats.org/officeDocument/2006/relationships/customXml" Target="../ink/ink13.xml"/><Relationship Id="rId28" Type="http://schemas.openxmlformats.org/officeDocument/2006/relationships/image" Target="../media/image14.emf"/><Relationship Id="rId29" Type="http://schemas.openxmlformats.org/officeDocument/2006/relationships/customXml" Target="../ink/ink14.xml"/><Relationship Id="rId163" Type="http://schemas.openxmlformats.org/officeDocument/2006/relationships/customXml" Target="../ink/ink81.xml"/><Relationship Id="rId164" Type="http://schemas.openxmlformats.org/officeDocument/2006/relationships/image" Target="../media/image82.emf"/><Relationship Id="rId165" Type="http://schemas.openxmlformats.org/officeDocument/2006/relationships/customXml" Target="../ink/ink82.xml"/><Relationship Id="rId166" Type="http://schemas.openxmlformats.org/officeDocument/2006/relationships/image" Target="../media/image83.emf"/><Relationship Id="rId167" Type="http://schemas.openxmlformats.org/officeDocument/2006/relationships/customXml" Target="../ink/ink83.xml"/><Relationship Id="rId168" Type="http://schemas.openxmlformats.org/officeDocument/2006/relationships/image" Target="../media/image84.emf"/><Relationship Id="rId169" Type="http://schemas.openxmlformats.org/officeDocument/2006/relationships/customXml" Target="../ink/ink84.xml"/><Relationship Id="rId60" Type="http://schemas.openxmlformats.org/officeDocument/2006/relationships/image" Target="../media/image30.emf"/><Relationship Id="rId61" Type="http://schemas.openxmlformats.org/officeDocument/2006/relationships/customXml" Target="../ink/ink30.xml"/><Relationship Id="rId62" Type="http://schemas.openxmlformats.org/officeDocument/2006/relationships/image" Target="../media/image31.emf"/><Relationship Id="rId63" Type="http://schemas.openxmlformats.org/officeDocument/2006/relationships/customXml" Target="../ink/ink31.xml"/><Relationship Id="rId64" Type="http://schemas.openxmlformats.org/officeDocument/2006/relationships/image" Target="../media/image32.emf"/><Relationship Id="rId65" Type="http://schemas.openxmlformats.org/officeDocument/2006/relationships/customXml" Target="../ink/ink32.xml"/><Relationship Id="rId66" Type="http://schemas.openxmlformats.org/officeDocument/2006/relationships/image" Target="../media/image33.emf"/><Relationship Id="rId67" Type="http://schemas.openxmlformats.org/officeDocument/2006/relationships/customXml" Target="../ink/ink33.xml"/><Relationship Id="rId68" Type="http://schemas.openxmlformats.org/officeDocument/2006/relationships/image" Target="../media/image34.emf"/><Relationship Id="rId69" Type="http://schemas.openxmlformats.org/officeDocument/2006/relationships/customXml" Target="../ink/ink34.xml"/><Relationship Id="rId130" Type="http://schemas.openxmlformats.org/officeDocument/2006/relationships/image" Target="../media/image65.emf"/><Relationship Id="rId131" Type="http://schemas.openxmlformats.org/officeDocument/2006/relationships/customXml" Target="../ink/ink65.xml"/><Relationship Id="rId132" Type="http://schemas.openxmlformats.org/officeDocument/2006/relationships/image" Target="../media/image66.emf"/><Relationship Id="rId133" Type="http://schemas.openxmlformats.org/officeDocument/2006/relationships/customXml" Target="../ink/ink66.xml"/><Relationship Id="rId134" Type="http://schemas.openxmlformats.org/officeDocument/2006/relationships/image" Target="../media/image67.emf"/><Relationship Id="rId135" Type="http://schemas.openxmlformats.org/officeDocument/2006/relationships/customXml" Target="../ink/ink67.xml"/><Relationship Id="rId136" Type="http://schemas.openxmlformats.org/officeDocument/2006/relationships/image" Target="../media/image68.emf"/><Relationship Id="rId137" Type="http://schemas.openxmlformats.org/officeDocument/2006/relationships/customXml" Target="../ink/ink68.xml"/><Relationship Id="rId138" Type="http://schemas.openxmlformats.org/officeDocument/2006/relationships/image" Target="../media/image69.emf"/><Relationship Id="rId139" Type="http://schemas.openxmlformats.org/officeDocument/2006/relationships/customXml" Target="../ink/ink69.xml"/><Relationship Id="rId170" Type="http://schemas.openxmlformats.org/officeDocument/2006/relationships/image" Target="../media/image85.emf"/><Relationship Id="rId171" Type="http://schemas.openxmlformats.org/officeDocument/2006/relationships/customXml" Target="../ink/ink85.xml"/><Relationship Id="rId172" Type="http://schemas.openxmlformats.org/officeDocument/2006/relationships/image" Target="../media/image86.emf"/><Relationship Id="rId30" Type="http://schemas.openxmlformats.org/officeDocument/2006/relationships/image" Target="../media/image15.emf"/><Relationship Id="rId31" Type="http://schemas.openxmlformats.org/officeDocument/2006/relationships/customXml" Target="../ink/ink15.xml"/><Relationship Id="rId32" Type="http://schemas.openxmlformats.org/officeDocument/2006/relationships/image" Target="../media/image16.emf"/><Relationship Id="rId33" Type="http://schemas.openxmlformats.org/officeDocument/2006/relationships/customXml" Target="../ink/ink16.xml"/><Relationship Id="rId34" Type="http://schemas.openxmlformats.org/officeDocument/2006/relationships/image" Target="../media/image17.emf"/><Relationship Id="rId35" Type="http://schemas.openxmlformats.org/officeDocument/2006/relationships/customXml" Target="../ink/ink17.xml"/><Relationship Id="rId36" Type="http://schemas.openxmlformats.org/officeDocument/2006/relationships/image" Target="../media/image18.emf"/><Relationship Id="rId37" Type="http://schemas.openxmlformats.org/officeDocument/2006/relationships/customXml" Target="../ink/ink18.xml"/><Relationship Id="rId38" Type="http://schemas.openxmlformats.org/officeDocument/2006/relationships/image" Target="../media/image19.emf"/><Relationship Id="rId39" Type="http://schemas.openxmlformats.org/officeDocument/2006/relationships/customXml" Target="../ink/ink19.xml"/><Relationship Id="rId70" Type="http://schemas.openxmlformats.org/officeDocument/2006/relationships/image" Target="../media/image35.emf"/><Relationship Id="rId71" Type="http://schemas.openxmlformats.org/officeDocument/2006/relationships/customXml" Target="../ink/ink35.xml"/><Relationship Id="rId72" Type="http://schemas.openxmlformats.org/officeDocument/2006/relationships/image" Target="../media/image36.emf"/><Relationship Id="rId73" Type="http://schemas.openxmlformats.org/officeDocument/2006/relationships/customXml" Target="../ink/ink36.xml"/><Relationship Id="rId74" Type="http://schemas.openxmlformats.org/officeDocument/2006/relationships/image" Target="../media/image37.emf"/><Relationship Id="rId75" Type="http://schemas.openxmlformats.org/officeDocument/2006/relationships/customXml" Target="../ink/ink37.xml"/><Relationship Id="rId76" Type="http://schemas.openxmlformats.org/officeDocument/2006/relationships/image" Target="../media/image38.emf"/><Relationship Id="rId77" Type="http://schemas.openxmlformats.org/officeDocument/2006/relationships/customXml" Target="../ink/ink38.xml"/><Relationship Id="rId78" Type="http://schemas.openxmlformats.org/officeDocument/2006/relationships/image" Target="../media/image39.emf"/><Relationship Id="rId79" Type="http://schemas.openxmlformats.org/officeDocument/2006/relationships/customXml" Target="../ink/ink3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100" Type="http://schemas.openxmlformats.org/officeDocument/2006/relationships/image" Target="../media/image50.emf"/><Relationship Id="rId101" Type="http://schemas.openxmlformats.org/officeDocument/2006/relationships/customXml" Target="../ink/ink50.xml"/><Relationship Id="rId102" Type="http://schemas.openxmlformats.org/officeDocument/2006/relationships/image" Target="../media/image51.emf"/><Relationship Id="rId103" Type="http://schemas.openxmlformats.org/officeDocument/2006/relationships/customXml" Target="../ink/ink51.xml"/><Relationship Id="rId104" Type="http://schemas.openxmlformats.org/officeDocument/2006/relationships/image" Target="../media/image52.emf"/><Relationship Id="rId105" Type="http://schemas.openxmlformats.org/officeDocument/2006/relationships/customXml" Target="../ink/ink52.xml"/><Relationship Id="rId106" Type="http://schemas.openxmlformats.org/officeDocument/2006/relationships/image" Target="../media/image53.emf"/><Relationship Id="rId107" Type="http://schemas.openxmlformats.org/officeDocument/2006/relationships/customXml" Target="../ink/ink53.xml"/><Relationship Id="rId108" Type="http://schemas.openxmlformats.org/officeDocument/2006/relationships/image" Target="../media/image54.emf"/><Relationship Id="rId109" Type="http://schemas.openxmlformats.org/officeDocument/2006/relationships/customXml" Target="../ink/ink54.xml"/><Relationship Id="rId5" Type="http://schemas.openxmlformats.org/officeDocument/2006/relationships/customXml" Target="../ink/ink2.xml"/><Relationship Id="rId6" Type="http://schemas.openxmlformats.org/officeDocument/2006/relationships/image" Target="../media/image3.emf"/><Relationship Id="rId7" Type="http://schemas.openxmlformats.org/officeDocument/2006/relationships/customXml" Target="../ink/ink3.xml"/><Relationship Id="rId8" Type="http://schemas.openxmlformats.org/officeDocument/2006/relationships/image" Target="../media/image4.emf"/><Relationship Id="rId9" Type="http://schemas.openxmlformats.org/officeDocument/2006/relationships/customXml" Target="../ink/ink4.xml"/><Relationship Id="rId140" Type="http://schemas.openxmlformats.org/officeDocument/2006/relationships/image" Target="../media/image70.emf"/><Relationship Id="rId141" Type="http://schemas.openxmlformats.org/officeDocument/2006/relationships/customXml" Target="../ink/ink7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429969" y="514350"/>
            <a:ext cx="5943600" cy="6172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How do you multiply 512 x 46?</a:t>
            </a:r>
            <a:endParaRPr lang="en-US" sz="2800" dirty="0">
              <a:solidFill>
                <a:schemeClr val="accent5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14500" y="2228850"/>
            <a:ext cx="3051813" cy="2136363"/>
            <a:chOff x="3293383" y="2371141"/>
            <a:chExt cx="2347730" cy="16236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/>
                <p14:cNvContentPartPr/>
                <p14:nvPr/>
              </p14:nvContentPartPr>
              <p14:xfrm>
                <a:off x="3979353" y="2486742"/>
                <a:ext cx="979920" cy="102852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66055" y="2474433"/>
                  <a:ext cx="1008179" cy="1055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/>
                <p14:cNvContentPartPr/>
                <p14:nvPr/>
              </p14:nvContentPartPr>
              <p14:xfrm>
                <a:off x="4939833" y="2860062"/>
                <a:ext cx="129960" cy="17676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32074" y="2850759"/>
                  <a:ext cx="148803" cy="197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/>
                <p14:cNvContentPartPr/>
                <p14:nvPr/>
              </p14:nvContentPartPr>
              <p14:xfrm>
                <a:off x="3880713" y="2908662"/>
                <a:ext cx="120240" cy="1209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71847" y="2900452"/>
                  <a:ext cx="136309" cy="139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/>
                <p14:cNvContentPartPr/>
                <p14:nvPr/>
              </p14:nvContentPartPr>
              <p14:xfrm>
                <a:off x="4143153" y="2659182"/>
                <a:ext cx="220320" cy="5868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37341" y="2650682"/>
                  <a:ext cx="234713" cy="75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/>
                <p14:cNvContentPartPr/>
                <p14:nvPr/>
              </p14:nvContentPartPr>
              <p14:xfrm>
                <a:off x="4363473" y="2667102"/>
                <a:ext cx="524520" cy="11052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7931" y="2661631"/>
                  <a:ext cx="540314" cy="125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/>
                <p14:cNvContentPartPr/>
                <p14:nvPr/>
              </p14:nvContentPartPr>
              <p14:xfrm>
                <a:off x="4081233" y="2465862"/>
                <a:ext cx="182880" cy="13428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71549" y="2454102"/>
                  <a:ext cx="204184" cy="156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/>
                <p14:cNvContentPartPr/>
                <p14:nvPr/>
              </p14:nvContentPartPr>
              <p14:xfrm>
                <a:off x="3358353" y="2385582"/>
                <a:ext cx="757080" cy="27144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46169" y="2373828"/>
                  <a:ext cx="780895" cy="295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/>
                <p14:cNvContentPartPr/>
                <p14:nvPr/>
              </p14:nvContentPartPr>
              <p14:xfrm>
                <a:off x="3449793" y="2565222"/>
                <a:ext cx="744480" cy="4143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38991" y="2553454"/>
                  <a:ext cx="760544" cy="437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/>
                <p14:cNvContentPartPr/>
                <p14:nvPr/>
              </p14:nvContentPartPr>
              <p14:xfrm>
                <a:off x="4715553" y="2473422"/>
                <a:ext cx="232200" cy="13356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04759" y="2460559"/>
                  <a:ext cx="255724" cy="157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/>
                <p14:cNvContentPartPr/>
                <p14:nvPr/>
              </p14:nvContentPartPr>
              <p14:xfrm>
                <a:off x="4848033" y="2598342"/>
                <a:ext cx="512640" cy="3409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39724" y="2588492"/>
                  <a:ext cx="533965" cy="364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/>
                <p14:cNvContentPartPr/>
                <p14:nvPr/>
              </p14:nvContentPartPr>
              <p14:xfrm>
                <a:off x="4213353" y="2425182"/>
                <a:ext cx="599040" cy="13428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6429" y="2416139"/>
                  <a:ext cx="616765" cy="154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/>
                <p14:cNvContentPartPr/>
                <p14:nvPr/>
              </p14:nvContentPartPr>
              <p14:xfrm>
                <a:off x="4353753" y="2514102"/>
                <a:ext cx="191160" cy="9288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45442" y="2506180"/>
                  <a:ext cx="202796" cy="109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/>
                <p14:cNvContentPartPr/>
                <p14:nvPr/>
              </p14:nvContentPartPr>
              <p14:xfrm>
                <a:off x="4203633" y="2456502"/>
                <a:ext cx="570240" cy="31140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83425" y="2430233"/>
                  <a:ext cx="622005" cy="365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/>
                <p14:cNvContentPartPr/>
                <p14:nvPr/>
              </p14:nvContentPartPr>
              <p14:xfrm>
                <a:off x="3399393" y="2375862"/>
                <a:ext cx="684000" cy="45792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72808" y="2352337"/>
                  <a:ext cx="739108" cy="507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/>
                <p14:cNvContentPartPr/>
                <p14:nvPr/>
              </p14:nvContentPartPr>
              <p14:xfrm>
                <a:off x="4821393" y="2557302"/>
                <a:ext cx="819720" cy="40752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95638" y="2529933"/>
                  <a:ext cx="877045" cy="465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/>
                <p14:cNvContentPartPr/>
                <p14:nvPr/>
              </p14:nvContentPartPr>
              <p14:xfrm>
                <a:off x="4112193" y="2485662"/>
                <a:ext cx="121320" cy="90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88703" y="2453995"/>
                  <a:ext cx="176591" cy="146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/>
                <p14:cNvContentPartPr/>
                <p14:nvPr/>
              </p14:nvContentPartPr>
              <p14:xfrm>
                <a:off x="4766313" y="2504382"/>
                <a:ext cx="201240" cy="9180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40847" y="2471596"/>
                  <a:ext cx="261308" cy="155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/>
                <p14:cNvContentPartPr/>
                <p14:nvPr/>
              </p14:nvContentPartPr>
              <p14:xfrm>
                <a:off x="3771993" y="2596542"/>
                <a:ext cx="330840" cy="33048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52336" y="2571373"/>
                  <a:ext cx="375967" cy="374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/>
                <p14:cNvContentPartPr/>
                <p14:nvPr/>
              </p14:nvContentPartPr>
              <p14:xfrm>
                <a:off x="4152873" y="2478462"/>
                <a:ext cx="684000" cy="3196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26555" y="2455764"/>
                  <a:ext cx="743009" cy="372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/>
                <p14:cNvContentPartPr/>
                <p14:nvPr/>
              </p14:nvContentPartPr>
              <p14:xfrm>
                <a:off x="3379953" y="2510862"/>
                <a:ext cx="492120" cy="378000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59183" y="2499648"/>
                  <a:ext cx="536984" cy="413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/>
                <p14:cNvContentPartPr/>
                <p14:nvPr/>
              </p14:nvContentPartPr>
              <p14:xfrm>
                <a:off x="5079153" y="2707422"/>
                <a:ext cx="520560" cy="332280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58663" y="2700032"/>
                  <a:ext cx="568739" cy="366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/>
                <p14:cNvContentPartPr/>
                <p14:nvPr/>
              </p14:nvContentPartPr>
              <p14:xfrm>
                <a:off x="5221353" y="2629302"/>
                <a:ext cx="77400" cy="180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03043" y="2609666"/>
                  <a:ext cx="116516" cy="58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/>
                <p14:cNvContentPartPr/>
                <p14:nvPr/>
              </p14:nvContentPartPr>
              <p14:xfrm>
                <a:off x="3428553" y="2703102"/>
                <a:ext cx="360720" cy="29556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05022" y="2680388"/>
                  <a:ext cx="411658" cy="344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/>
                <p14:cNvContentPartPr/>
                <p14:nvPr/>
              </p14:nvContentPartPr>
              <p14:xfrm>
                <a:off x="3358713" y="2436342"/>
                <a:ext cx="272520" cy="23112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35172" y="2413914"/>
                  <a:ext cx="307416" cy="276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/>
                <p14:cNvContentPartPr/>
                <p14:nvPr/>
              </p14:nvContentPartPr>
              <p14:xfrm>
                <a:off x="4293273" y="2418702"/>
                <a:ext cx="621000" cy="35136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79147" y="2396263"/>
                  <a:ext cx="660055" cy="398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/>
                <p14:cNvContentPartPr/>
                <p14:nvPr/>
              </p14:nvContentPartPr>
              <p14:xfrm>
                <a:off x="4032633" y="2636862"/>
                <a:ext cx="164160" cy="9360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15470" y="2612848"/>
                  <a:ext cx="205684" cy="134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/>
                <p14:cNvContentPartPr/>
                <p14:nvPr/>
              </p14:nvContentPartPr>
              <p14:xfrm>
                <a:off x="4041633" y="2753502"/>
                <a:ext cx="914400" cy="71100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09233" y="2725040"/>
                  <a:ext cx="974215" cy="769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/>
                <p14:cNvContentPartPr/>
                <p14:nvPr/>
              </p14:nvContentPartPr>
              <p14:xfrm>
                <a:off x="4961073" y="2908662"/>
                <a:ext cx="67320" cy="8928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7621" y="2888185"/>
                  <a:ext cx="117258" cy="137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/>
                <p14:cNvContentPartPr/>
                <p14:nvPr/>
              </p14:nvContentPartPr>
              <p14:xfrm>
                <a:off x="3952353" y="2918742"/>
                <a:ext cx="19800" cy="5076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21677" y="2893635"/>
                  <a:ext cx="80315" cy="105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/>
                <p14:cNvContentPartPr/>
                <p14:nvPr/>
              </p14:nvContentPartPr>
              <p14:xfrm>
                <a:off x="3911673" y="2920902"/>
                <a:ext cx="34920" cy="4860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85552" y="2909981"/>
                  <a:ext cx="81938" cy="85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/>
                <p14:cNvContentPartPr/>
                <p14:nvPr/>
              </p14:nvContentPartPr>
              <p14:xfrm>
                <a:off x="4334313" y="2999382"/>
                <a:ext cx="29520" cy="2016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26312" y="2991481"/>
                  <a:ext cx="46349" cy="36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/>
                <p14:cNvContentPartPr/>
                <p14:nvPr/>
              </p14:nvContentPartPr>
              <p14:xfrm>
                <a:off x="4331433" y="2989302"/>
                <a:ext cx="32040" cy="1224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05801" y="2962102"/>
                  <a:ext cx="85254" cy="65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/>
                <p14:cNvContentPartPr/>
                <p14:nvPr/>
              </p14:nvContentPartPr>
              <p14:xfrm>
                <a:off x="4652324" y="3004695"/>
                <a:ext cx="23040" cy="23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24843" y="2977266"/>
                  <a:ext cx="79391" cy="78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/>
                <p14:cNvContentPartPr/>
                <p14:nvPr/>
              </p14:nvContentPartPr>
              <p14:xfrm>
                <a:off x="4434361" y="3139695"/>
                <a:ext cx="90000" cy="8964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20472" y="3127124"/>
                  <a:ext cx="119167" cy="113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/>
                <p14:cNvContentPartPr/>
                <p14:nvPr/>
              </p14:nvContentPartPr>
              <p14:xfrm>
                <a:off x="4239601" y="3277935"/>
                <a:ext cx="447480" cy="11484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28525" y="3262350"/>
                  <a:ext cx="474340" cy="145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/>
                <p14:cNvContentPartPr/>
                <p14:nvPr/>
              </p14:nvContentPartPr>
              <p14:xfrm>
                <a:off x="4115761" y="3380895"/>
                <a:ext cx="160920" cy="90360"/>
              </p14:xfrm>
            </p:contentPart>
          </mc:Choice>
          <mc:Fallback xmlns="">
            <p:pic>
              <p:nvPicPr>
                <p:cNvPr id="67" name="Ink 66"/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06067" y="3370764"/>
                  <a:ext cx="183355" cy="112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Ink 40"/>
                <p14:cNvContentPartPr/>
                <p14:nvPr/>
              </p14:nvContentPartPr>
              <p14:xfrm>
                <a:off x="4949881" y="3038535"/>
                <a:ext cx="73440" cy="2268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41567" y="3028151"/>
                  <a:ext cx="92285" cy="42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Ink 41"/>
                <p14:cNvContentPartPr/>
                <p14:nvPr/>
              </p14:nvContentPartPr>
              <p14:xfrm>
                <a:off x="4651755" y="3502111"/>
                <a:ext cx="79200" cy="13788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40401" y="3491442"/>
                  <a:ext cx="106062" cy="163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Ink 42"/>
                <p14:cNvContentPartPr/>
                <p14:nvPr/>
              </p14:nvContentPartPr>
              <p14:xfrm>
                <a:off x="4337130" y="3530370"/>
                <a:ext cx="9720" cy="360"/>
              </p14:xfrm>
            </p:contentPart>
          </mc:Choice>
          <mc:Fallback xmlns="">
            <p:pic>
              <p:nvPicPr>
                <p:cNvPr id="83" name="Ink 82"/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25520" y="3514890"/>
                  <a:ext cx="2565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Ink 43"/>
                <p14:cNvContentPartPr/>
                <p14:nvPr/>
              </p14:nvContentPartPr>
              <p14:xfrm>
                <a:off x="4317330" y="3530370"/>
                <a:ext cx="38880" cy="159840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05473" y="3519987"/>
                  <a:ext cx="63973" cy="18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Ink 44"/>
                <p14:cNvContentPartPr/>
                <p14:nvPr/>
              </p14:nvContentPartPr>
              <p14:xfrm>
                <a:off x="3707850" y="3701370"/>
                <a:ext cx="600480" cy="267840"/>
              </p14:xfrm>
            </p:contentPart>
          </mc:Choice>
          <mc:Fallback xmlns="">
            <p:pic>
              <p:nvPicPr>
                <p:cNvPr id="87" name="Ink 86"/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97879" y="3693436"/>
                  <a:ext cx="616821" cy="285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6" name="Ink 45"/>
                <p14:cNvContentPartPr/>
                <p14:nvPr/>
              </p14:nvContentPartPr>
              <p14:xfrm>
                <a:off x="4717650" y="3665730"/>
                <a:ext cx="724680" cy="254520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11281" y="3656425"/>
                  <a:ext cx="745725" cy="278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" name="Ink 46"/>
                <p14:cNvContentPartPr/>
                <p14:nvPr/>
              </p14:nvContentPartPr>
              <p14:xfrm>
                <a:off x="4289250" y="3701370"/>
                <a:ext cx="533880" cy="159120"/>
              </p14:xfrm>
            </p:contentPart>
          </mc:Choice>
          <mc:Fallback xmlns="">
            <p:pic>
              <p:nvPicPr>
                <p:cNvPr id="89" name="Ink 88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79004" y="3686880"/>
                  <a:ext cx="558802" cy="187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" name="Ink 47"/>
                <p14:cNvContentPartPr/>
                <p14:nvPr/>
              </p14:nvContentPartPr>
              <p14:xfrm>
                <a:off x="4723767" y="3158665"/>
                <a:ext cx="187920" cy="24768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00242" y="3137044"/>
                  <a:ext cx="233862" cy="290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Ink 48"/>
                <p14:cNvContentPartPr/>
                <p14:nvPr/>
              </p14:nvContentPartPr>
              <p14:xfrm>
                <a:off x="4805847" y="2803897"/>
                <a:ext cx="225000" cy="186120"/>
              </p14:xfrm>
            </p:contentPart>
          </mc:Choice>
          <mc:Fallback xmlns="">
            <p:pic>
              <p:nvPicPr>
                <p:cNvPr id="92" name="Ink 91"/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84814" y="2783126"/>
                  <a:ext cx="265959" cy="227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" name="Ink 49"/>
                <p14:cNvContentPartPr/>
                <p14:nvPr/>
              </p14:nvContentPartPr>
              <p14:xfrm>
                <a:off x="4833567" y="2955097"/>
                <a:ext cx="27360" cy="4968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12011" y="2932041"/>
                  <a:ext cx="72407" cy="80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1" name="Ink 50"/>
                <p14:cNvContentPartPr/>
                <p14:nvPr/>
              </p14:nvContentPartPr>
              <p14:xfrm>
                <a:off x="4464567" y="2822257"/>
                <a:ext cx="174600" cy="60840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51818" y="2802525"/>
                  <a:ext cx="207580" cy="101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2" name="Ink 51"/>
                <p14:cNvContentPartPr/>
                <p14:nvPr/>
              </p14:nvContentPartPr>
              <p14:xfrm>
                <a:off x="4372767" y="2806777"/>
                <a:ext cx="28440" cy="6588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51230" y="2785455"/>
                  <a:ext cx="73447" cy="93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3" name="Ink 52"/>
                <p14:cNvContentPartPr/>
                <p14:nvPr/>
              </p14:nvContentPartPr>
              <p14:xfrm>
                <a:off x="4024287" y="2772937"/>
                <a:ext cx="106560" cy="325800"/>
              </p14:xfrm>
            </p:contentPart>
          </mc:Choice>
          <mc:Fallback xmlns="">
            <p:pic>
              <p:nvPicPr>
                <p:cNvPr id="96" name="Ink 95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99930" y="2748864"/>
                  <a:ext cx="155273" cy="373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4" name="Ink 53"/>
                <p14:cNvContentPartPr/>
                <p14:nvPr/>
              </p14:nvContentPartPr>
              <p14:xfrm>
                <a:off x="4328847" y="3540817"/>
                <a:ext cx="457200" cy="272520"/>
              </p14:xfrm>
            </p:contentPart>
          </mc:Choice>
          <mc:Fallback xmlns="">
            <p:pic>
              <p:nvPicPr>
                <p:cNvPr id="97" name="Ink 96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07524" y="3519201"/>
                  <a:ext cx="502892" cy="317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5" name="Ink 54"/>
                <p14:cNvContentPartPr/>
                <p14:nvPr/>
              </p14:nvContentPartPr>
              <p14:xfrm>
                <a:off x="3740247" y="3710762"/>
                <a:ext cx="1666440" cy="284040"/>
              </p14:xfrm>
            </p:contentPart>
          </mc:Choice>
          <mc:Fallback xmlns="">
            <p:pic>
              <p:nvPicPr>
                <p:cNvPr id="98" name="Ink 97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18921" y="3686682"/>
                  <a:ext cx="1714076" cy="329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6" name="Ink 55"/>
                <p14:cNvContentPartPr/>
                <p14:nvPr/>
              </p14:nvContentPartPr>
              <p14:xfrm>
                <a:off x="4287447" y="3685202"/>
                <a:ext cx="545040" cy="166680"/>
              </p14:xfrm>
            </p:contentPart>
          </mc:Choice>
          <mc:Fallback xmlns="">
            <p:pic>
              <p:nvPicPr>
                <p:cNvPr id="99" name="Ink 98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75815" y="3670422"/>
                  <a:ext cx="571627" cy="196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Ink 56"/>
                <p14:cNvContentPartPr/>
                <p14:nvPr/>
              </p14:nvContentPartPr>
              <p14:xfrm>
                <a:off x="3674367" y="3698522"/>
                <a:ext cx="626760" cy="27756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59411" y="3685383"/>
                  <a:ext cx="653071" cy="3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Ink 57"/>
                <p14:cNvContentPartPr/>
                <p14:nvPr/>
              </p14:nvContentPartPr>
              <p14:xfrm>
                <a:off x="4757607" y="3643802"/>
                <a:ext cx="674280" cy="288000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54283" y="3638600"/>
                  <a:ext cx="694503" cy="309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9" name="Ink 58"/>
                <p14:cNvContentPartPr/>
                <p14:nvPr/>
              </p14:nvContentPartPr>
              <p14:xfrm>
                <a:off x="3760663" y="2641861"/>
                <a:ext cx="338400" cy="332280"/>
              </p14:xfrm>
            </p:contentPart>
          </mc:Choice>
          <mc:Fallback xmlns="">
            <p:pic>
              <p:nvPicPr>
                <p:cNvPr id="106" name="Ink 105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50417" y="2630365"/>
                  <a:ext cx="356677" cy="3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0" name="Ink 59"/>
                <p14:cNvContentPartPr/>
                <p14:nvPr/>
              </p14:nvContentPartPr>
              <p14:xfrm>
                <a:off x="3733303" y="2914021"/>
                <a:ext cx="33120" cy="104040"/>
              </p14:xfrm>
            </p:contentPart>
          </mc:Choice>
          <mc:Fallback xmlns="">
            <p:pic>
              <p:nvPicPr>
                <p:cNvPr id="107" name="Ink 106"/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21159" y="2905260"/>
                  <a:ext cx="49956" cy="124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1" name="Ink 60"/>
                <p14:cNvContentPartPr/>
                <p14:nvPr/>
              </p14:nvContentPartPr>
              <p14:xfrm>
                <a:off x="3565903" y="2847061"/>
                <a:ext cx="165600" cy="115200"/>
              </p14:xfrm>
            </p:contentPart>
          </mc:Choice>
          <mc:Fallback xmlns="">
            <p:pic>
              <p:nvPicPr>
                <p:cNvPr id="108" name="Ink 107"/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54530" y="2837484"/>
                  <a:ext cx="181688" cy="135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2" name="Ink 61"/>
                <p14:cNvContentPartPr/>
                <p14:nvPr/>
              </p14:nvContentPartPr>
              <p14:xfrm>
                <a:off x="3546823" y="2815381"/>
                <a:ext cx="108360" cy="114120"/>
              </p14:xfrm>
            </p:contentPart>
          </mc:Choice>
          <mc:Fallback xmlns="">
            <p:pic>
              <p:nvPicPr>
                <p:cNvPr id="109" name="Ink 108"/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34352" y="2802792"/>
                  <a:ext cx="133579" cy="138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3" name="Ink 62"/>
                <p14:cNvContentPartPr/>
                <p14:nvPr/>
              </p14:nvContentPartPr>
              <p14:xfrm>
                <a:off x="3518743" y="2840581"/>
                <a:ext cx="28080" cy="83520"/>
              </p14:xfrm>
            </p:contentPart>
          </mc:Choice>
          <mc:Fallback xmlns="">
            <p:pic>
              <p:nvPicPr>
                <p:cNvPr id="110" name="Ink 109"/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05676" y="2835926"/>
                  <a:ext cx="47263" cy="101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4" name="Ink 63"/>
                <p14:cNvContentPartPr/>
                <p14:nvPr/>
              </p14:nvContentPartPr>
              <p14:xfrm>
                <a:off x="3428383" y="2616301"/>
                <a:ext cx="402480" cy="249840"/>
              </p14:xfrm>
            </p:contentPart>
          </mc:Choice>
          <mc:Fallback xmlns="">
            <p:pic>
              <p:nvPicPr>
                <p:cNvPr id="111" name="Ink 110"/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15927" y="2604534"/>
                  <a:ext cx="427393" cy="273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5" name="Ink 64"/>
                <p14:cNvContentPartPr/>
                <p14:nvPr/>
              </p14:nvContentPartPr>
              <p14:xfrm>
                <a:off x="3396343" y="2623861"/>
                <a:ext cx="397080" cy="25596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83329" y="2614016"/>
                  <a:ext cx="418402" cy="278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6" name="Ink 65"/>
                <p14:cNvContentPartPr/>
                <p14:nvPr/>
              </p14:nvContentPartPr>
              <p14:xfrm>
                <a:off x="3322543" y="2500021"/>
                <a:ext cx="595800" cy="19980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09248" y="2486628"/>
                  <a:ext cx="622945" cy="226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7" name="Ink 66"/>
                <p14:cNvContentPartPr/>
                <p14:nvPr/>
              </p14:nvContentPartPr>
              <p14:xfrm>
                <a:off x="3293383" y="2404981"/>
                <a:ext cx="793800" cy="227160"/>
              </p14:xfrm>
            </p:contentPart>
          </mc:Choice>
          <mc:Fallback xmlns="">
            <p:pic>
              <p:nvPicPr>
                <p:cNvPr id="114" name="Ink 113"/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90059" y="2390749"/>
                  <a:ext cx="812080" cy="249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8" name="Ink 67"/>
                <p14:cNvContentPartPr/>
                <p14:nvPr/>
              </p14:nvContentPartPr>
              <p14:xfrm>
                <a:off x="4035703" y="2610541"/>
                <a:ext cx="147600" cy="134280"/>
              </p14:xfrm>
            </p:contentPart>
          </mc:Choice>
          <mc:Fallback xmlns="">
            <p:pic>
              <p:nvPicPr>
                <p:cNvPr id="115" name="Ink 114"/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22663" y="2598781"/>
                  <a:ext cx="172015" cy="158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9" name="Ink 68"/>
                <p14:cNvContentPartPr/>
                <p14:nvPr/>
              </p14:nvContentPartPr>
              <p14:xfrm>
                <a:off x="4070263" y="2669941"/>
                <a:ext cx="220680" cy="105120"/>
              </p14:xfrm>
            </p:contentPart>
          </mc:Choice>
          <mc:Fallback xmlns="">
            <p:pic>
              <p:nvPicPr>
                <p:cNvPr id="116" name="Ink 115"/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63341" y="2659265"/>
                  <a:ext cx="237293" cy="1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0" name="Ink 69"/>
                <p14:cNvContentPartPr/>
                <p14:nvPr/>
              </p14:nvContentPartPr>
              <p14:xfrm>
                <a:off x="4240543" y="2687221"/>
                <a:ext cx="13320" cy="0"/>
              </p14:xfrm>
            </p:contentPart>
          </mc:Choice>
          <mc:Fallback xmlns="">
            <p:pic>
              <p:nvPicPr>
                <p:cNvPr id="117" name="Ink 116"/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0" y="0"/>
                  <a:ext cx="13320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1" name="Ink 70"/>
                <p14:cNvContentPartPr/>
                <p14:nvPr/>
              </p14:nvContentPartPr>
              <p14:xfrm>
                <a:off x="4173583" y="2676781"/>
                <a:ext cx="183600" cy="77760"/>
              </p14:xfrm>
            </p:contentPart>
          </mc:Choice>
          <mc:Fallback xmlns="">
            <p:pic>
              <p:nvPicPr>
                <p:cNvPr id="118" name="Ink 117"/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64067" y="2664578"/>
                  <a:ext cx="205151" cy="99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2" name="Ink 71"/>
                <p14:cNvContentPartPr/>
                <p14:nvPr/>
              </p14:nvContentPartPr>
              <p14:xfrm>
                <a:off x="4093663" y="2664901"/>
                <a:ext cx="290880" cy="73080"/>
              </p14:xfrm>
            </p:contentPart>
          </mc:Choice>
          <mc:Fallback xmlns="">
            <p:pic>
              <p:nvPicPr>
                <p:cNvPr id="119" name="Ink 118"/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85352" y="2651216"/>
                  <a:ext cx="312765" cy="97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3" name="Ink 72"/>
                <p14:cNvContentPartPr/>
                <p14:nvPr/>
              </p14:nvContentPartPr>
              <p14:xfrm>
                <a:off x="4272583" y="2789461"/>
                <a:ext cx="360" cy="360"/>
              </p14:xfrm>
            </p:contentPart>
          </mc:Choice>
          <mc:Fallback xmlns="">
            <p:pic>
              <p:nvPicPr>
                <p:cNvPr id="120" name="Ink 119"/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68983" y="2785861"/>
                  <a:ext cx="7560" cy="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4" name="Ink 73"/>
                <p14:cNvContentPartPr/>
                <p14:nvPr/>
              </p14:nvContentPartPr>
              <p14:xfrm>
                <a:off x="4247023" y="2675341"/>
                <a:ext cx="185040" cy="122400"/>
              </p14:xfrm>
            </p:contentPart>
          </mc:Choice>
          <mc:Fallback xmlns="">
            <p:pic>
              <p:nvPicPr>
                <p:cNvPr id="121" name="Ink 120"/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36513" y="2662197"/>
                  <a:ext cx="208827" cy="148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5" name="Ink 74"/>
                <p14:cNvContentPartPr/>
                <p14:nvPr/>
              </p14:nvContentPartPr>
              <p14:xfrm>
                <a:off x="4355743" y="2694061"/>
                <a:ext cx="204120" cy="120960"/>
              </p14:xfrm>
            </p:contentPart>
          </mc:Choice>
          <mc:Fallback xmlns="">
            <p:pic>
              <p:nvPicPr>
                <p:cNvPr id="122" name="Ink 121"/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46603" y="2680378"/>
                  <a:ext cx="227108" cy="148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6" name="Ink 75"/>
                <p14:cNvContentPartPr/>
                <p14:nvPr/>
              </p14:nvContentPartPr>
              <p14:xfrm>
                <a:off x="4563463" y="2655901"/>
                <a:ext cx="128520" cy="16488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58477" y="2642503"/>
                  <a:ext cx="137660" cy="191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7" name="Ink 76"/>
                <p14:cNvContentPartPr/>
                <p14:nvPr/>
              </p14:nvContentPartPr>
              <p14:xfrm>
                <a:off x="4688383" y="2696581"/>
                <a:ext cx="201600" cy="127800"/>
              </p14:xfrm>
            </p:contentPart>
          </mc:Choice>
          <mc:Fallback xmlns="">
            <p:pic>
              <p:nvPicPr>
                <p:cNvPr id="124" name="Ink 123"/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84506" y="2683993"/>
                  <a:ext cx="217385" cy="151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8" name="Ink 77"/>
                <p14:cNvContentPartPr/>
                <p14:nvPr/>
              </p14:nvContentPartPr>
              <p14:xfrm>
                <a:off x="4676503" y="2786941"/>
                <a:ext cx="68040" cy="21600"/>
              </p14:xfrm>
            </p:contentPart>
          </mc:Choice>
          <mc:Fallback xmlns="">
            <p:pic>
              <p:nvPicPr>
                <p:cNvPr id="125" name="Ink 124"/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68449" y="2777371"/>
                  <a:ext cx="83037" cy="44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9" name="Ink 78"/>
                <p14:cNvContentPartPr/>
                <p14:nvPr/>
              </p14:nvContentPartPr>
              <p14:xfrm>
                <a:off x="4874503" y="2686861"/>
                <a:ext cx="86400" cy="98640"/>
              </p14:xfrm>
            </p:contentPart>
          </mc:Choice>
          <mc:Fallback xmlns="">
            <p:pic>
              <p:nvPicPr>
                <p:cNvPr id="126" name="Ink 125"/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66472" y="2675931"/>
                  <a:ext cx="108277" cy="122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0" name="Ink 79"/>
                <p14:cNvContentPartPr/>
                <p14:nvPr/>
              </p14:nvContentPartPr>
              <p14:xfrm>
                <a:off x="4276183" y="2371141"/>
                <a:ext cx="501840" cy="142560"/>
              </p14:xfrm>
            </p:contentPart>
          </mc:Choice>
          <mc:Fallback xmlns="">
            <p:pic>
              <p:nvPicPr>
                <p:cNvPr id="127" name="Ink 126"/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64551" y="2358032"/>
                  <a:ext cx="526766" cy="169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1" name="Ink 80"/>
                <p14:cNvContentPartPr/>
                <p14:nvPr/>
              </p14:nvContentPartPr>
              <p14:xfrm>
                <a:off x="4247743" y="2452861"/>
                <a:ext cx="82800" cy="74160"/>
              </p14:xfrm>
            </p:contentPart>
          </mc:Choice>
          <mc:Fallback xmlns="">
            <p:pic>
              <p:nvPicPr>
                <p:cNvPr id="128" name="Ink 127"/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35281" y="2441641"/>
                  <a:ext cx="106338" cy="94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" name="Ink 81"/>
                <p14:cNvContentPartPr/>
                <p14:nvPr/>
              </p14:nvContentPartPr>
              <p14:xfrm>
                <a:off x="4240543" y="2504341"/>
                <a:ext cx="230760" cy="109080"/>
              </p14:xfrm>
            </p:contentPart>
          </mc:Choice>
          <mc:Fallback xmlns="">
            <p:pic>
              <p:nvPicPr>
                <p:cNvPr id="129" name="Ink 128"/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35003" y="2492039"/>
                  <a:ext cx="249598" cy="126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3" name="Ink 82"/>
                <p14:cNvContentPartPr/>
                <p14:nvPr/>
              </p14:nvContentPartPr>
              <p14:xfrm>
                <a:off x="4571023" y="2521621"/>
                <a:ext cx="254520" cy="101160"/>
              </p14:xfrm>
            </p:contentPart>
          </mc:Choice>
          <mc:Fallback xmlns="">
            <p:pic>
              <p:nvPicPr>
                <p:cNvPr id="130" name="Ink 129"/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60222" y="2510685"/>
                  <a:ext cx="274184" cy="123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4" name="Ink 83"/>
                <p14:cNvContentPartPr/>
                <p14:nvPr/>
              </p14:nvContentPartPr>
              <p14:xfrm>
                <a:off x="5019583" y="2521261"/>
                <a:ext cx="593280" cy="277920"/>
              </p14:xfrm>
            </p:contentPart>
          </mc:Choice>
          <mc:Fallback xmlns="">
            <p:pic>
              <p:nvPicPr>
                <p:cNvPr id="131" name="Ink 130"/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009617" y="2507570"/>
                  <a:ext cx="618196" cy="307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5" name="Ink 84"/>
                <p14:cNvContentPartPr/>
                <p14:nvPr/>
              </p14:nvContentPartPr>
              <p14:xfrm>
                <a:off x="4927063" y="2726461"/>
                <a:ext cx="212040" cy="344520"/>
              </p14:xfrm>
            </p:contentPart>
          </mc:Choice>
          <mc:Fallback xmlns="">
            <p:pic>
              <p:nvPicPr>
                <p:cNvPr id="132" name="Ink 131"/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16821" y="2714421"/>
                  <a:ext cx="237507" cy="37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6" name="Ink 85"/>
                <p14:cNvContentPartPr/>
                <p14:nvPr/>
              </p14:nvContentPartPr>
              <p14:xfrm>
                <a:off x="5040823" y="2733661"/>
                <a:ext cx="192600" cy="315360"/>
              </p14:xfrm>
            </p:contentPart>
          </mc:Choice>
          <mc:Fallback xmlns="">
            <p:pic>
              <p:nvPicPr>
                <p:cNvPr id="133" name="Ink 132"/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30015" y="2719165"/>
                  <a:ext cx="217541" cy="338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7" name="Ink 86"/>
                <p14:cNvContentPartPr/>
                <p14:nvPr/>
              </p14:nvContentPartPr>
              <p14:xfrm>
                <a:off x="5118223" y="2706661"/>
                <a:ext cx="169560" cy="246240"/>
              </p14:xfrm>
            </p:contentPart>
          </mc:Choice>
          <mc:Fallback xmlns="">
            <p:pic>
              <p:nvPicPr>
                <p:cNvPr id="134" name="Ink 133"/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07695" y="2694623"/>
                  <a:ext cx="193110" cy="271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8" name="Ink 87"/>
                <p14:cNvContentPartPr/>
                <p14:nvPr/>
              </p14:nvContentPartPr>
              <p14:xfrm>
                <a:off x="5155303" y="2621701"/>
                <a:ext cx="291960" cy="446040"/>
              </p14:xfrm>
            </p:contentPart>
          </mc:Choice>
          <mc:Fallback xmlns="">
            <p:pic>
              <p:nvPicPr>
                <p:cNvPr id="135" name="Ink 134"/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51702" y="2608840"/>
                  <a:ext cx="309134" cy="473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9" name="Ink 88"/>
                <p14:cNvContentPartPr/>
                <p14:nvPr/>
              </p14:nvContentPartPr>
              <p14:xfrm>
                <a:off x="5076823" y="2619541"/>
                <a:ext cx="517320" cy="263160"/>
              </p14:xfrm>
            </p:contentPart>
          </mc:Choice>
          <mc:Fallback xmlns="">
            <p:pic>
              <p:nvPicPr>
                <p:cNvPr id="136" name="Ink 135"/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68238" y="2606957"/>
                  <a:ext cx="539475" cy="28176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0" name="Cloud Callout 89"/>
          <p:cNvSpPr/>
          <p:nvPr/>
        </p:nvSpPr>
        <p:spPr>
          <a:xfrm>
            <a:off x="5384457" y="1437298"/>
            <a:ext cx="2817341" cy="1725314"/>
          </a:xfrm>
          <a:prstGeom prst="cloudCallout">
            <a:avLst>
              <a:gd name="adj1" fmla="val -70511"/>
              <a:gd name="adj2" fmla="val 36492"/>
            </a:avLst>
          </a:prstGeom>
          <a:solidFill>
            <a:schemeClr val="accent2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</a:rPr>
              <a:t>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793002" y="1730510"/>
            <a:ext cx="200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Those are really big numbers!</a:t>
            </a:r>
          </a:p>
        </p:txBody>
      </p:sp>
    </p:spTree>
    <p:extLst>
      <p:ext uri="{BB962C8B-B14F-4D97-AF65-F5344CB8AC3E}">
        <p14:creationId xmlns:p14="http://schemas.microsoft.com/office/powerpoint/2010/main" val="307094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0" grpId="0" animBg="1"/>
      <p:bldP spid="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1337310"/>
            <a:ext cx="74295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have learned </a:t>
            </a: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how to multiply multi-digit numbers </a:t>
            </a:r>
            <a:r>
              <a:rPr lang="en-US" sz="3600" dirty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using the standard algorithm.</a:t>
            </a:r>
          </a:p>
          <a:p>
            <a:pPr algn="ctr">
              <a:defRPr/>
            </a:pPr>
            <a:endParaRPr lang="en-US" sz="3600" dirty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7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234440"/>
            <a:ext cx="731520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Multiply 422 x 18.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2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42900" y="1282533"/>
            <a:ext cx="8229600" cy="87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Write a real world problem that could be solved by using 32 x 12.  </a:t>
            </a:r>
            <a:r>
              <a:rPr lang="en-US" sz="2800" u="sng" kern="0" dirty="0" smtClean="0">
                <a:solidFill>
                  <a:schemeClr val="accent5"/>
                </a:solidFill>
                <a:latin typeface="Orly's Font 2" pitchFamily="66" charset="0"/>
              </a:rPr>
              <a:t>       </a:t>
            </a:r>
            <a:endParaRPr lang="en-US" sz="2800" u="sng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6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42900" y="1282533"/>
            <a:ext cx="85725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1"/>
                </a:solidFill>
                <a:latin typeface="Orly's Font 2" pitchFamily="66" charset="0"/>
              </a:rPr>
              <a:t>Every student received 24 pencils.  If there are 20 students in my class, how many pencils did we have in all?</a:t>
            </a:r>
            <a:endParaRPr lang="en-US" sz="2800" kern="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8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42900" y="1282532"/>
            <a:ext cx="82296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Write a multiplication equation that has a product of 3,600.</a:t>
            </a:r>
            <a:endParaRPr lang="en-US" sz="2800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1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7200" y="1085850"/>
            <a:ext cx="7200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Multiply 290 x 73.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4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85800" y="1234440"/>
            <a:ext cx="7200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Multiply 64 x 48.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8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1337310"/>
            <a:ext cx="74295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will learn how to multiply multi-digit numbers </a:t>
            </a:r>
            <a:r>
              <a:rPr lang="en-US" sz="36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using the standard algorithm.</a:t>
            </a:r>
            <a:endParaRPr lang="en-US" sz="3600" dirty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234440"/>
            <a:ext cx="7315200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accent1"/>
                </a:solidFill>
                <a:latin typeface="Orly's Font 2" pitchFamily="66" charset="0"/>
              </a:rPr>
              <a:t>Product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– The result when two numbers are multiplied.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For Example: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4 x 5 = 20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14900" y="3143250"/>
            <a:ext cx="800100" cy="5715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29300" y="3143250"/>
            <a:ext cx="571500" cy="2857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2778881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291443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234440"/>
            <a:ext cx="7315200" cy="373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Multiplication is repeated addition.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32 + 32 + 32 + 32 + 32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3"/>
                </a:solidFill>
                <a:latin typeface="Orly's Font 2" pitchFamily="66" charset="0"/>
              </a:rPr>
              <a:t>32 x 5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057900" y="2834815"/>
            <a:ext cx="2651759" cy="1337310"/>
          </a:xfrm>
          <a:prstGeom prst="cloudCallout">
            <a:avLst>
              <a:gd name="adj1" fmla="val -73540"/>
              <a:gd name="adj2" fmla="val -1961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7929" y="3175283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Multiplication is faster!</a:t>
            </a:r>
          </a:p>
        </p:txBody>
      </p:sp>
    </p:spTree>
    <p:extLst>
      <p:ext uri="{BB962C8B-B14F-4D97-AF65-F5344CB8AC3E}">
        <p14:creationId xmlns:p14="http://schemas.microsoft.com/office/powerpoint/2010/main" val="274478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234440"/>
            <a:ext cx="7315200" cy="373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Multiplying by powers of 10.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36 x 1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0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= 36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0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36 x 1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00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= 3,6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00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36 x 1,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000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= 36,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000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 smtClean="0">
              <a:solidFill>
                <a:schemeClr val="accent5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1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234440"/>
            <a:ext cx="7315200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Multiplying each digit as if it represents a number of “ones.”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It is important to remember the place value of each digit.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3"/>
                </a:solidFill>
                <a:latin typeface="Orly's Font 2" pitchFamily="66" charset="0"/>
              </a:rPr>
              <a:t>36 x 5  = 30 x 5  +  6 x 5 </a:t>
            </a:r>
            <a:endParaRPr lang="en-US" sz="28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4517990"/>
            <a:ext cx="457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14800" y="4517990"/>
            <a:ext cx="457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4517990"/>
            <a:ext cx="3429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4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752370" y="1085850"/>
            <a:ext cx="731520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Multiply 512 x 46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2248" y="1992593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2800" dirty="0">
                <a:solidFill>
                  <a:schemeClr val="accent5"/>
                </a:solidFill>
                <a:latin typeface="Orly's Font 2" pitchFamily="66" charset="0"/>
              </a:rPr>
              <a:t> 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512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u="sng" dirty="0">
                <a:solidFill>
                  <a:schemeClr val="accent5"/>
                </a:solidFill>
                <a:latin typeface="Orly's Font 2" pitchFamily="66" charset="0"/>
              </a:rPr>
              <a:t>x  46</a:t>
            </a:r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5172645" y="1800991"/>
            <a:ext cx="2828355" cy="1337310"/>
          </a:xfrm>
          <a:prstGeom prst="cloudCallout">
            <a:avLst>
              <a:gd name="adj1" fmla="val -73730"/>
              <a:gd name="adj2" fmla="val 15320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2676" y="2004153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First, we need to multiply 512 by 6.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00100" y="3284183"/>
            <a:ext cx="2857500" cy="1451610"/>
          </a:xfrm>
          <a:prstGeom prst="cloudCallout">
            <a:avLst>
              <a:gd name="adj1" fmla="val 60978"/>
              <a:gd name="adj2" fmla="val -73265"/>
            </a:avLst>
          </a:prstGeom>
          <a:solidFill>
            <a:schemeClr val="accent2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147" y="3548323"/>
            <a:ext cx="200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Then we need to multiply 512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40.</a:t>
            </a:r>
          </a:p>
        </p:txBody>
      </p:sp>
    </p:spTree>
    <p:extLst>
      <p:ext uri="{BB962C8B-B14F-4D97-AF65-F5344CB8AC3E}">
        <p14:creationId xmlns:p14="http://schemas.microsoft.com/office/powerpoint/2010/main" val="33849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120015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2800" dirty="0">
                <a:solidFill>
                  <a:schemeClr val="accent1"/>
                </a:solidFill>
                <a:latin typeface="Orly's Font 2" pitchFamily="66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512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u="sng" dirty="0">
                <a:solidFill>
                  <a:schemeClr val="accent1"/>
                </a:solidFill>
                <a:latin typeface="Orly's Font 2" pitchFamily="66" charset="0"/>
              </a:rPr>
              <a:t>x  46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433" y="2138070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4950" y="865286"/>
            <a:ext cx="32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9525" y="2154257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6455" y="2154257"/>
            <a:ext cx="72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30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46399" y="1543050"/>
            <a:ext cx="525702" cy="3429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25433" y="2552080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0</a:t>
            </a:r>
            <a:endParaRPr lang="en-US" sz="2800" dirty="0" smtClean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98025" y="1428855"/>
            <a:ext cx="571500" cy="3238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46399" y="1428855"/>
            <a:ext cx="754301" cy="57139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943600" y="1428855"/>
            <a:ext cx="3086100" cy="1337310"/>
          </a:xfrm>
          <a:prstGeom prst="cloudCallout">
            <a:avLst>
              <a:gd name="adj1" fmla="val -76572"/>
              <a:gd name="adj2" fmla="val 48381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637927"/>
            <a:ext cx="250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Adding a zero shows that we are multiplying by 10’s.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9525" y="2561257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8</a:t>
            </a:r>
            <a:endParaRPr lang="en-US" sz="2800" dirty="0" smtClean="0">
              <a:solidFill>
                <a:schemeClr val="accent5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3984" y="2531429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4</a:t>
            </a:r>
            <a:endParaRPr lang="en-US" sz="2800" dirty="0" smtClean="0">
              <a:solidFill>
                <a:schemeClr val="accent5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900" y="2551324"/>
            <a:ext cx="6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7250" y="2531429"/>
            <a:ext cx="32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+</a:t>
            </a:r>
            <a:endParaRPr lang="en-US" sz="2800" dirty="0" smtClean="0">
              <a:solidFill>
                <a:schemeClr val="accent3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200400" y="2914650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23900" y="3052187"/>
            <a:ext cx="196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23,552</a:t>
            </a:r>
          </a:p>
        </p:txBody>
      </p:sp>
      <p:sp>
        <p:nvSpPr>
          <p:cNvPr id="29" name="Cloud Callout 28"/>
          <p:cNvSpPr/>
          <p:nvPr/>
        </p:nvSpPr>
        <p:spPr>
          <a:xfrm>
            <a:off x="342900" y="3125941"/>
            <a:ext cx="2133600" cy="1485900"/>
          </a:xfrm>
          <a:prstGeom prst="cloudCallout">
            <a:avLst>
              <a:gd name="adj1" fmla="val 84099"/>
              <a:gd name="adj2" fmla="val -76133"/>
            </a:avLst>
          </a:prstGeom>
          <a:solidFill>
            <a:schemeClr val="accent6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" y="3407226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Next, we add the partial products.</a:t>
            </a:r>
          </a:p>
        </p:txBody>
      </p:sp>
      <p:sp>
        <p:nvSpPr>
          <p:cNvPr id="31" name="Oval 30"/>
          <p:cNvSpPr/>
          <p:nvPr/>
        </p:nvSpPr>
        <p:spPr>
          <a:xfrm>
            <a:off x="3209192" y="2931607"/>
            <a:ext cx="1990550" cy="78441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3" grpId="0"/>
      <p:bldP spid="16" grpId="0" animBg="1"/>
      <p:bldP spid="20" grpId="0" animBg="1"/>
      <p:bldP spid="21" grpId="0"/>
      <p:bldP spid="22" grpId="0"/>
      <p:bldP spid="23" grpId="0"/>
      <p:bldP spid="24" grpId="0"/>
      <p:bldP spid="25" grpId="0"/>
      <p:bldP spid="28" grpId="0"/>
      <p:bldP spid="29" grpId="0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120015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2800" dirty="0">
                <a:solidFill>
                  <a:schemeClr val="accent1"/>
                </a:solidFill>
                <a:latin typeface="Orly's Font 2" pitchFamily="66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405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u="sng" dirty="0">
                <a:solidFill>
                  <a:schemeClr val="accent1"/>
                </a:solidFill>
                <a:latin typeface="Orly's Font 2" pitchFamily="66" charset="0"/>
              </a:rPr>
              <a:t>x  </a:t>
            </a:r>
            <a:r>
              <a:rPr lang="en-US" sz="2800" u="sng" dirty="0" smtClean="0">
                <a:solidFill>
                  <a:schemeClr val="accent1"/>
                </a:solidFill>
                <a:latin typeface="Orly's Font 2" pitchFamily="66" charset="0"/>
              </a:rPr>
              <a:t>57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433" y="2138070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5</a:t>
            </a:r>
            <a:endParaRPr lang="en-US" sz="2800" dirty="0" smtClean="0">
              <a:solidFill>
                <a:schemeClr val="accent5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4950" y="865286"/>
            <a:ext cx="32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3</a:t>
            </a:r>
            <a:endParaRPr lang="en-US" dirty="0" smtClean="0">
              <a:solidFill>
                <a:schemeClr val="accent5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9525" y="2154257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3</a:t>
            </a:r>
            <a:endParaRPr lang="en-US" sz="2800" dirty="0" smtClean="0">
              <a:solidFill>
                <a:schemeClr val="accent5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6455" y="2154257"/>
            <a:ext cx="72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28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46399" y="1543050"/>
            <a:ext cx="525702" cy="3429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25433" y="2552080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0</a:t>
            </a:r>
            <a:endParaRPr lang="en-US" sz="2800" dirty="0" smtClean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98025" y="1428855"/>
            <a:ext cx="571500" cy="3238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46399" y="1428855"/>
            <a:ext cx="754301" cy="57139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943600" y="1428855"/>
            <a:ext cx="3086100" cy="1337310"/>
          </a:xfrm>
          <a:prstGeom prst="cloudCallout">
            <a:avLst>
              <a:gd name="adj1" fmla="val -76572"/>
              <a:gd name="adj2" fmla="val 48381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637927"/>
            <a:ext cx="250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Adding a zero shows that we are multiplying by 10’s.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9525" y="2561257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3984" y="2531429"/>
            <a:ext cx="32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3900" y="2551324"/>
            <a:ext cx="6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7250" y="2531429"/>
            <a:ext cx="32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+</a:t>
            </a:r>
            <a:endParaRPr lang="en-US" sz="2800" dirty="0" smtClean="0">
              <a:solidFill>
                <a:schemeClr val="accent3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200400" y="2914650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23900" y="3052187"/>
            <a:ext cx="196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23,085</a:t>
            </a:r>
          </a:p>
        </p:txBody>
      </p:sp>
      <p:sp>
        <p:nvSpPr>
          <p:cNvPr id="29" name="Cloud Callout 28"/>
          <p:cNvSpPr/>
          <p:nvPr/>
        </p:nvSpPr>
        <p:spPr>
          <a:xfrm>
            <a:off x="342900" y="3125941"/>
            <a:ext cx="2133600" cy="1485900"/>
          </a:xfrm>
          <a:prstGeom prst="cloudCallout">
            <a:avLst>
              <a:gd name="adj1" fmla="val 84099"/>
              <a:gd name="adj2" fmla="val -76133"/>
            </a:avLst>
          </a:prstGeom>
          <a:solidFill>
            <a:schemeClr val="accent6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" y="3407226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Next, we add the partial products.</a:t>
            </a:r>
          </a:p>
        </p:txBody>
      </p:sp>
      <p:sp>
        <p:nvSpPr>
          <p:cNvPr id="31" name="Oval 30"/>
          <p:cNvSpPr/>
          <p:nvPr/>
        </p:nvSpPr>
        <p:spPr>
          <a:xfrm>
            <a:off x="3209192" y="2931607"/>
            <a:ext cx="1990550" cy="78441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2196" y="680620"/>
            <a:ext cx="32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72680" y="975568"/>
            <a:ext cx="160482" cy="11028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82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3" grpId="0"/>
      <p:bldP spid="16" grpId="0" animBg="1"/>
      <p:bldP spid="20" grpId="0" animBg="1"/>
      <p:bldP spid="21" grpId="0"/>
      <p:bldP spid="22" grpId="0"/>
      <p:bldP spid="23" grpId="0"/>
      <p:bldP spid="24" grpId="0"/>
      <p:bldP spid="25" grpId="0"/>
      <p:bldP spid="28" grpId="0"/>
      <p:bldP spid="29" grpId="0" animBg="1"/>
      <p:bldP spid="30" grpId="0"/>
      <p:bldP spid="31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Learn Zillion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78AE"/>
      </a:accent1>
      <a:accent2>
        <a:srgbClr val="00BCE4"/>
      </a:accent2>
      <a:accent3>
        <a:srgbClr val="E86D1F"/>
      </a:accent3>
      <a:accent4>
        <a:srgbClr val="FFD200"/>
      </a:accent4>
      <a:accent5>
        <a:srgbClr val="5E9732"/>
      </a:accent5>
      <a:accent6>
        <a:srgbClr val="8DC63F"/>
      </a:accent6>
      <a:hlink>
        <a:srgbClr val="000000"/>
      </a:hlink>
      <a:folHlink>
        <a:srgbClr val="000000"/>
      </a:folHlink>
    </a:clrScheme>
    <a:fontScheme name="Learn Zill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81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Orly's Font" pitchFamily="66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5846</TotalTime>
  <Words>330</Words>
  <Application>Microsoft Macintosh PowerPoint</Application>
  <PresentationFormat>On-screen Show (16:9)</PresentationFormat>
  <Paragraphs>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Verdana</vt:lpstr>
      <vt:lpstr>Orly's Font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TM2-1</dc:creator>
  <cp:lastModifiedBy>User</cp:lastModifiedBy>
  <cp:revision>255</cp:revision>
  <dcterms:created xsi:type="dcterms:W3CDTF">2011-06-12T17:04:43Z</dcterms:created>
  <dcterms:modified xsi:type="dcterms:W3CDTF">2017-06-30T16:17:02Z</dcterms:modified>
</cp:coreProperties>
</file>